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62" r:id="rId3"/>
    <p:sldId id="258" r:id="rId4"/>
    <p:sldId id="263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262" autoAdjust="0"/>
  </p:normalViewPr>
  <p:slideViewPr>
    <p:cSldViewPr snapToGrid="0">
      <p:cViewPr varScale="1">
        <p:scale>
          <a:sx n="54" d="100"/>
          <a:sy n="54" d="100"/>
        </p:scale>
        <p:origin x="13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bias pullen" userId="f00a1e95453cb863" providerId="LiveId" clId="{172B7E74-9F56-4DC7-9475-BD6E73D28E05}"/>
    <pc:docChg chg="undo custSel modSld">
      <pc:chgData name="tobias pullen" userId="f00a1e95453cb863" providerId="LiveId" clId="{172B7E74-9F56-4DC7-9475-BD6E73D28E05}" dt="2024-09-12T14:43:47.685" v="15" actId="1076"/>
      <pc:docMkLst>
        <pc:docMk/>
      </pc:docMkLst>
      <pc:sldChg chg="delSp modSp mod delAnim">
        <pc:chgData name="tobias pullen" userId="f00a1e95453cb863" providerId="LiveId" clId="{172B7E74-9F56-4DC7-9475-BD6E73D28E05}" dt="2024-09-12T14:43:47.685" v="15" actId="1076"/>
        <pc:sldMkLst>
          <pc:docMk/>
          <pc:sldMk cId="1205344842" sldId="258"/>
        </pc:sldMkLst>
        <pc:spChg chg="mod">
          <ac:chgData name="tobias pullen" userId="f00a1e95453cb863" providerId="LiveId" clId="{172B7E74-9F56-4DC7-9475-BD6E73D28E05}" dt="2024-09-12T14:40:18.135" v="12" actId="1076"/>
          <ac:spMkLst>
            <pc:docMk/>
            <pc:sldMk cId="1205344842" sldId="258"/>
            <ac:spMk id="14" creationId="{AB21CC24-DF7E-0F54-EBFD-BEF69E6CC62A}"/>
          </ac:spMkLst>
        </pc:spChg>
        <pc:spChg chg="mod">
          <ac:chgData name="tobias pullen" userId="f00a1e95453cb863" providerId="LiveId" clId="{172B7E74-9F56-4DC7-9475-BD6E73D28E05}" dt="2024-09-12T02:07:10.701" v="2" actId="1076"/>
          <ac:spMkLst>
            <pc:docMk/>
            <pc:sldMk cId="1205344842" sldId="258"/>
            <ac:spMk id="19" creationId="{DD937310-E9D4-87C9-4061-0400A36066F2}"/>
          </ac:spMkLst>
        </pc:spChg>
        <pc:spChg chg="mod">
          <ac:chgData name="tobias pullen" userId="f00a1e95453cb863" providerId="LiveId" clId="{172B7E74-9F56-4DC7-9475-BD6E73D28E05}" dt="2024-09-12T14:40:18.135" v="12" actId="1076"/>
          <ac:spMkLst>
            <pc:docMk/>
            <pc:sldMk cId="1205344842" sldId="258"/>
            <ac:spMk id="25" creationId="{E2155ADC-CB39-724E-A5E9-D0A1C09948E9}"/>
          </ac:spMkLst>
        </pc:spChg>
        <pc:spChg chg="mod">
          <ac:chgData name="tobias pullen" userId="f00a1e95453cb863" providerId="LiveId" clId="{172B7E74-9F56-4DC7-9475-BD6E73D28E05}" dt="2024-09-12T14:40:34.944" v="13" actId="1076"/>
          <ac:spMkLst>
            <pc:docMk/>
            <pc:sldMk cId="1205344842" sldId="258"/>
            <ac:spMk id="28" creationId="{5E869987-5244-7827-6079-F2072A731AFB}"/>
          </ac:spMkLst>
        </pc:spChg>
        <pc:spChg chg="mod">
          <ac:chgData name="tobias pullen" userId="f00a1e95453cb863" providerId="LiveId" clId="{172B7E74-9F56-4DC7-9475-BD6E73D28E05}" dt="2024-09-12T14:43:47.685" v="15" actId="1076"/>
          <ac:spMkLst>
            <pc:docMk/>
            <pc:sldMk cId="1205344842" sldId="258"/>
            <ac:spMk id="30" creationId="{3995C872-C471-11B8-5B20-37597D7543BE}"/>
          </ac:spMkLst>
        </pc:spChg>
        <pc:spChg chg="del mod">
          <ac:chgData name="tobias pullen" userId="f00a1e95453cb863" providerId="LiveId" clId="{172B7E74-9F56-4DC7-9475-BD6E73D28E05}" dt="2024-09-12T14:40:02.841" v="8" actId="478"/>
          <ac:spMkLst>
            <pc:docMk/>
            <pc:sldMk cId="1205344842" sldId="258"/>
            <ac:spMk id="32" creationId="{5AE46CE7-5468-A16A-20A3-F7DE3BD24834}"/>
          </ac:spMkLst>
        </pc:spChg>
        <pc:spChg chg="mod">
          <ac:chgData name="tobias pullen" userId="f00a1e95453cb863" providerId="LiveId" clId="{172B7E74-9F56-4DC7-9475-BD6E73D28E05}" dt="2024-09-12T02:07:42.413" v="6" actId="1076"/>
          <ac:spMkLst>
            <pc:docMk/>
            <pc:sldMk cId="1205344842" sldId="258"/>
            <ac:spMk id="38" creationId="{B1A1ABE3-6A16-B6F0-98E5-51FCE4861E39}"/>
          </ac:spMkLst>
        </pc:spChg>
        <pc:spChg chg="mod">
          <ac:chgData name="tobias pullen" userId="f00a1e95453cb863" providerId="LiveId" clId="{172B7E74-9F56-4DC7-9475-BD6E73D28E05}" dt="2024-09-12T02:07:42.413" v="6" actId="1076"/>
          <ac:spMkLst>
            <pc:docMk/>
            <pc:sldMk cId="1205344842" sldId="258"/>
            <ac:spMk id="40" creationId="{8BC04ECA-9E60-4162-6C03-8AEAA536EC11}"/>
          </ac:spMkLst>
        </pc:spChg>
        <pc:spChg chg="mod">
          <ac:chgData name="tobias pullen" userId="f00a1e95453cb863" providerId="LiveId" clId="{172B7E74-9F56-4DC7-9475-BD6E73D28E05}" dt="2024-09-12T14:40:18.135" v="12" actId="1076"/>
          <ac:spMkLst>
            <pc:docMk/>
            <pc:sldMk cId="1205344842" sldId="258"/>
            <ac:spMk id="42" creationId="{2CE0142C-BB69-D6FF-0D3B-8A6CA731D85E}"/>
          </ac:spMkLst>
        </pc:spChg>
        <pc:spChg chg="mod">
          <ac:chgData name="tobias pullen" userId="f00a1e95453cb863" providerId="LiveId" clId="{172B7E74-9F56-4DC7-9475-BD6E73D28E05}" dt="2024-09-12T14:40:18.135" v="12" actId="1076"/>
          <ac:spMkLst>
            <pc:docMk/>
            <pc:sldMk cId="1205344842" sldId="258"/>
            <ac:spMk id="43" creationId="{647E1F08-4F0C-54E0-9987-50C6559BA604}"/>
          </ac:spMkLst>
        </pc:spChg>
        <pc:spChg chg="mod">
          <ac:chgData name="tobias pullen" userId="f00a1e95453cb863" providerId="LiveId" clId="{172B7E74-9F56-4DC7-9475-BD6E73D28E05}" dt="2024-09-12T14:40:34.944" v="13" actId="1076"/>
          <ac:spMkLst>
            <pc:docMk/>
            <pc:sldMk cId="1205344842" sldId="258"/>
            <ac:spMk id="44" creationId="{CA1595EC-4A06-2E05-14EB-BB57BAA90B20}"/>
          </ac:spMkLst>
        </pc:spChg>
        <pc:spChg chg="mod">
          <ac:chgData name="tobias pullen" userId="f00a1e95453cb863" providerId="LiveId" clId="{172B7E74-9F56-4DC7-9475-BD6E73D28E05}" dt="2024-09-12T14:43:47.685" v="15" actId="1076"/>
          <ac:spMkLst>
            <pc:docMk/>
            <pc:sldMk cId="1205344842" sldId="258"/>
            <ac:spMk id="45" creationId="{5CADDE53-8EAD-175A-5560-20B70E5A8D39}"/>
          </ac:spMkLst>
        </pc:spChg>
        <pc:spChg chg="del mod">
          <ac:chgData name="tobias pullen" userId="f00a1e95453cb863" providerId="LiveId" clId="{172B7E74-9F56-4DC7-9475-BD6E73D28E05}" dt="2024-09-12T14:40:06.360" v="11" actId="478"/>
          <ac:spMkLst>
            <pc:docMk/>
            <pc:sldMk cId="1205344842" sldId="258"/>
            <ac:spMk id="46" creationId="{16DFA428-DD13-9D94-7F22-A39135C89B33}"/>
          </ac:spMkLst>
        </pc:spChg>
        <pc:spChg chg="mod">
          <ac:chgData name="tobias pullen" userId="f00a1e95453cb863" providerId="LiveId" clId="{172B7E74-9F56-4DC7-9475-BD6E73D28E05}" dt="2024-09-12T02:15:26.083" v="7" actId="1076"/>
          <ac:spMkLst>
            <pc:docMk/>
            <pc:sldMk cId="1205344842" sldId="258"/>
            <ac:spMk id="47" creationId="{C194D08D-A29B-5985-2F98-1C4E4CAC0173}"/>
          </ac:spMkLst>
        </pc:spChg>
        <pc:spChg chg="mod">
          <ac:chgData name="tobias pullen" userId="f00a1e95453cb863" providerId="LiveId" clId="{172B7E74-9F56-4DC7-9475-BD6E73D28E05}" dt="2024-09-12T02:15:26.083" v="7" actId="1076"/>
          <ac:spMkLst>
            <pc:docMk/>
            <pc:sldMk cId="1205344842" sldId="258"/>
            <ac:spMk id="48" creationId="{39488DB3-156C-A929-2EEA-9F8F7D09F333}"/>
          </ac:spMkLst>
        </pc:spChg>
        <pc:picChg chg="mod">
          <ac:chgData name="tobias pullen" userId="f00a1e95453cb863" providerId="LiveId" clId="{172B7E74-9F56-4DC7-9475-BD6E73D28E05}" dt="2024-09-12T14:40:18.135" v="12" actId="1076"/>
          <ac:picMkLst>
            <pc:docMk/>
            <pc:sldMk cId="1205344842" sldId="258"/>
            <ac:picMk id="4" creationId="{EB5D84E3-5075-F225-24E6-268CC4C085DF}"/>
          </ac:picMkLst>
        </pc:picChg>
        <pc:picChg chg="mod">
          <ac:chgData name="tobias pullen" userId="f00a1e95453cb863" providerId="LiveId" clId="{172B7E74-9F56-4DC7-9475-BD6E73D28E05}" dt="2024-09-12T14:40:18.135" v="12" actId="1076"/>
          <ac:picMkLst>
            <pc:docMk/>
            <pc:sldMk cId="1205344842" sldId="258"/>
            <ac:picMk id="8" creationId="{3C4D4352-33F8-83A8-6AEE-71C115F51460}"/>
          </ac:picMkLst>
        </pc:picChg>
        <pc:picChg chg="mod">
          <ac:chgData name="tobias pullen" userId="f00a1e95453cb863" providerId="LiveId" clId="{172B7E74-9F56-4DC7-9475-BD6E73D28E05}" dt="2024-09-12T14:40:34.944" v="13" actId="1076"/>
          <ac:picMkLst>
            <pc:docMk/>
            <pc:sldMk cId="1205344842" sldId="258"/>
            <ac:picMk id="9" creationId="{9B8A64C7-FC88-6748-46CE-D7CEA1CB6340}"/>
          </ac:picMkLst>
        </pc:picChg>
        <pc:picChg chg="mod">
          <ac:chgData name="tobias pullen" userId="f00a1e95453cb863" providerId="LiveId" clId="{172B7E74-9F56-4DC7-9475-BD6E73D28E05}" dt="2024-09-12T14:43:47.685" v="15" actId="1076"/>
          <ac:picMkLst>
            <pc:docMk/>
            <pc:sldMk cId="1205344842" sldId="258"/>
            <ac:picMk id="11" creationId="{3F8F327C-89B2-D5B0-05A3-2891BD96B8B7}"/>
          </ac:picMkLst>
        </pc:picChg>
        <pc:picChg chg="del mod">
          <ac:chgData name="tobias pullen" userId="f00a1e95453cb863" providerId="LiveId" clId="{172B7E74-9F56-4DC7-9475-BD6E73D28E05}" dt="2024-09-12T14:40:04.284" v="9" actId="478"/>
          <ac:picMkLst>
            <pc:docMk/>
            <pc:sldMk cId="1205344842" sldId="258"/>
            <ac:picMk id="13" creationId="{183F9BA0-1C97-ADBD-7AAE-2DD0840E41F3}"/>
          </ac:picMkLst>
        </pc:picChg>
        <pc:picChg chg="mod">
          <ac:chgData name="tobias pullen" userId="f00a1e95453cb863" providerId="LiveId" clId="{172B7E74-9F56-4DC7-9475-BD6E73D28E05}" dt="2024-09-12T02:07:42.413" v="6" actId="1076"/>
          <ac:picMkLst>
            <pc:docMk/>
            <pc:sldMk cId="1205344842" sldId="258"/>
            <ac:picMk id="16" creationId="{15247DE6-1A36-CE14-C57C-6B8C914F4AB9}"/>
          </ac:picMkLst>
        </pc:picChg>
        <pc:picChg chg="mod">
          <ac:chgData name="tobias pullen" userId="f00a1e95453cb863" providerId="LiveId" clId="{172B7E74-9F56-4DC7-9475-BD6E73D28E05}" dt="2024-09-12T02:07:42.413" v="6" actId="1076"/>
          <ac:picMkLst>
            <pc:docMk/>
            <pc:sldMk cId="1205344842" sldId="258"/>
            <ac:picMk id="18" creationId="{F3CF0B97-17F0-05B0-B3E3-71A1F127303A}"/>
          </ac:picMkLst>
        </pc:picChg>
      </pc:sldChg>
    </pc:docChg>
  </pc:docChgLst>
  <pc:docChgLst>
    <pc:chgData name="tobias pullen" userId="f00a1e95453cb863" providerId="LiveId" clId="{8CF8474B-F5C9-4250-86F0-19C17E7A9634}"/>
    <pc:docChg chg="undo custSel addSld delSld modSld sldOrd">
      <pc:chgData name="tobias pullen" userId="f00a1e95453cb863" providerId="LiveId" clId="{8CF8474B-F5C9-4250-86F0-19C17E7A9634}" dt="2024-09-02T01:18:24.769" v="200" actId="20577"/>
      <pc:docMkLst>
        <pc:docMk/>
      </pc:docMkLst>
      <pc:sldChg chg="addSp modSp mod modAnim">
        <pc:chgData name="tobias pullen" userId="f00a1e95453cb863" providerId="LiveId" clId="{8CF8474B-F5C9-4250-86F0-19C17E7A9634}" dt="2024-09-02T01:11:34.975" v="137"/>
        <pc:sldMkLst>
          <pc:docMk/>
          <pc:sldMk cId="3947574632" sldId="257"/>
        </pc:sldMkLst>
        <pc:spChg chg="mod">
          <ac:chgData name="tobias pullen" userId="f00a1e95453cb863" providerId="LiveId" clId="{8CF8474B-F5C9-4250-86F0-19C17E7A9634}" dt="2024-09-02T00:52:40.525" v="11" actId="20577"/>
          <ac:spMkLst>
            <pc:docMk/>
            <pc:sldMk cId="3947574632" sldId="257"/>
            <ac:spMk id="3" creationId="{7736A09F-8461-6B34-C9D9-29C625A2CF8A}"/>
          </ac:spMkLst>
        </pc:spChg>
        <pc:spChg chg="mod">
          <ac:chgData name="tobias pullen" userId="f00a1e95453cb863" providerId="LiveId" clId="{8CF8474B-F5C9-4250-86F0-19C17E7A9634}" dt="2024-09-02T00:52:45.704" v="15" actId="20577"/>
          <ac:spMkLst>
            <pc:docMk/>
            <pc:sldMk cId="3947574632" sldId="257"/>
            <ac:spMk id="8" creationId="{9C1F1F5C-79C1-42C6-ACD2-50D50C1F23AC}"/>
          </ac:spMkLst>
        </pc:spChg>
        <pc:spChg chg="mod">
          <ac:chgData name="tobias pullen" userId="f00a1e95453cb863" providerId="LiveId" clId="{8CF8474B-F5C9-4250-86F0-19C17E7A9634}" dt="2024-09-02T00:52:43.298" v="13" actId="20577"/>
          <ac:spMkLst>
            <pc:docMk/>
            <pc:sldMk cId="3947574632" sldId="257"/>
            <ac:spMk id="9" creationId="{97E9A121-777D-07F3-61E0-67A076E93A3D}"/>
          </ac:spMkLst>
        </pc:spChg>
        <pc:picChg chg="add mod">
          <ac:chgData name="tobias pullen" userId="f00a1e95453cb863" providerId="LiveId" clId="{8CF8474B-F5C9-4250-86F0-19C17E7A9634}" dt="2024-09-02T00:56:13.856" v="70"/>
          <ac:picMkLst>
            <pc:docMk/>
            <pc:sldMk cId="3947574632" sldId="257"/>
            <ac:picMk id="2" creationId="{508197A7-2E50-F1A4-50B4-0172BD7D369A}"/>
          </ac:picMkLst>
        </pc:picChg>
      </pc:sldChg>
      <pc:sldChg chg="addSp delSp modSp mod ord modAnim">
        <pc:chgData name="tobias pullen" userId="f00a1e95453cb863" providerId="LiveId" clId="{8CF8474B-F5C9-4250-86F0-19C17E7A9634}" dt="2024-09-02T01:11:08.109" v="133" actId="20577"/>
        <pc:sldMkLst>
          <pc:docMk/>
          <pc:sldMk cId="1205344842" sldId="258"/>
        </pc:sldMkLst>
        <pc:spChg chg="add mod">
          <ac:chgData name="tobias pullen" userId="f00a1e95453cb863" providerId="LiveId" clId="{8CF8474B-F5C9-4250-86F0-19C17E7A9634}" dt="2024-09-02T01:04:28.219" v="80" actId="571"/>
          <ac:spMkLst>
            <pc:docMk/>
            <pc:sldMk cId="1205344842" sldId="258"/>
            <ac:spMk id="4" creationId="{4A0352A3-9A27-7EA0-70E7-2D9CF8BCC853}"/>
          </ac:spMkLst>
        </pc:spChg>
        <pc:spChg chg="add mod">
          <ac:chgData name="tobias pullen" userId="f00a1e95453cb863" providerId="LiveId" clId="{8CF8474B-F5C9-4250-86F0-19C17E7A9634}" dt="2024-09-02T01:04:28.219" v="80" actId="571"/>
          <ac:spMkLst>
            <pc:docMk/>
            <pc:sldMk cId="1205344842" sldId="258"/>
            <ac:spMk id="6" creationId="{53822AEE-A15F-A4A5-1C10-AFBA8FA47E1C}"/>
          </ac:spMkLst>
        </pc:spChg>
        <pc:spChg chg="add mod">
          <ac:chgData name="tobias pullen" userId="f00a1e95453cb863" providerId="LiveId" clId="{8CF8474B-F5C9-4250-86F0-19C17E7A9634}" dt="2024-09-02T01:04:28.219" v="80" actId="571"/>
          <ac:spMkLst>
            <pc:docMk/>
            <pc:sldMk cId="1205344842" sldId="258"/>
            <ac:spMk id="8" creationId="{47793FD6-2BC1-D399-1FE1-F85F5B5BE7EC}"/>
          </ac:spMkLst>
        </pc:spChg>
        <pc:spChg chg="mod">
          <ac:chgData name="tobias pullen" userId="f00a1e95453cb863" providerId="LiveId" clId="{8CF8474B-F5C9-4250-86F0-19C17E7A9634}" dt="2024-09-02T01:11:08.109" v="133" actId="20577"/>
          <ac:spMkLst>
            <pc:docMk/>
            <pc:sldMk cId="1205344842" sldId="258"/>
            <ac:spMk id="22" creationId="{7E6A5FE1-3FA5-A377-E1BD-B2B7159B4FF3}"/>
          </ac:spMkLst>
        </pc:spChg>
        <pc:picChg chg="add mod">
          <ac:chgData name="tobias pullen" userId="f00a1e95453cb863" providerId="LiveId" clId="{8CF8474B-F5C9-4250-86F0-19C17E7A9634}" dt="2024-09-02T00:56:09.655" v="67" actId="14100"/>
          <ac:picMkLst>
            <pc:docMk/>
            <pc:sldMk cId="1205344842" sldId="258"/>
            <ac:picMk id="2" creationId="{4F8B6C81-116A-480A-8652-EF72B5DE83BD}"/>
          </ac:picMkLst>
        </pc:picChg>
        <pc:picChg chg="add del mod">
          <ac:chgData name="tobias pullen" userId="f00a1e95453cb863" providerId="LiveId" clId="{8CF8474B-F5C9-4250-86F0-19C17E7A9634}" dt="2024-09-02T00:56:12.485" v="69" actId="478"/>
          <ac:picMkLst>
            <pc:docMk/>
            <pc:sldMk cId="1205344842" sldId="258"/>
            <ac:picMk id="3" creationId="{9B6223ED-4E78-26F7-CFAE-436D5A16C7D5}"/>
          </ac:picMkLst>
        </pc:picChg>
        <pc:picChg chg="mod">
          <ac:chgData name="tobias pullen" userId="f00a1e95453cb863" providerId="LiveId" clId="{8CF8474B-F5C9-4250-86F0-19C17E7A9634}" dt="2024-09-02T01:03:08.415" v="75" actId="1076"/>
          <ac:picMkLst>
            <pc:docMk/>
            <pc:sldMk cId="1205344842" sldId="258"/>
            <ac:picMk id="5" creationId="{205C575D-08B9-137A-74BF-C35F56C9D6EF}"/>
          </ac:picMkLst>
        </pc:picChg>
      </pc:sldChg>
      <pc:sldChg chg="new del ord">
        <pc:chgData name="tobias pullen" userId="f00a1e95453cb863" providerId="LiveId" clId="{8CF8474B-F5C9-4250-86F0-19C17E7A9634}" dt="2024-09-02T00:53:09.688" v="20" actId="47"/>
        <pc:sldMkLst>
          <pc:docMk/>
          <pc:sldMk cId="157907030" sldId="259"/>
        </pc:sldMkLst>
      </pc:sldChg>
      <pc:sldChg chg="addSp delSp modSp new mod">
        <pc:chgData name="tobias pullen" userId="f00a1e95453cb863" providerId="LiveId" clId="{8CF8474B-F5C9-4250-86F0-19C17E7A9634}" dt="2024-09-02T00:55:54.754" v="64" actId="207"/>
        <pc:sldMkLst>
          <pc:docMk/>
          <pc:sldMk cId="2926857638" sldId="260"/>
        </pc:sldMkLst>
        <pc:spChg chg="mod">
          <ac:chgData name="tobias pullen" userId="f00a1e95453cb863" providerId="LiveId" clId="{8CF8474B-F5C9-4250-86F0-19C17E7A9634}" dt="2024-09-02T00:55:54.754" v="64" actId="207"/>
          <ac:spMkLst>
            <pc:docMk/>
            <pc:sldMk cId="2926857638" sldId="260"/>
            <ac:spMk id="2" creationId="{892FC749-4ACB-3C87-8353-A8B74E117AA8}"/>
          </ac:spMkLst>
        </pc:spChg>
        <pc:picChg chg="add del mod">
          <ac:chgData name="tobias pullen" userId="f00a1e95453cb863" providerId="LiveId" clId="{8CF8474B-F5C9-4250-86F0-19C17E7A9634}" dt="2024-09-02T00:54:13.519" v="57" actId="478"/>
          <ac:picMkLst>
            <pc:docMk/>
            <pc:sldMk cId="2926857638" sldId="260"/>
            <ac:picMk id="5" creationId="{D1B49A71-38CC-DB52-D699-C3D105685126}"/>
          </ac:picMkLst>
        </pc:picChg>
        <pc:picChg chg="add del mod">
          <ac:chgData name="tobias pullen" userId="f00a1e95453cb863" providerId="LiveId" clId="{8CF8474B-F5C9-4250-86F0-19C17E7A9634}" dt="2024-09-02T00:54:22.689" v="59" actId="478"/>
          <ac:picMkLst>
            <pc:docMk/>
            <pc:sldMk cId="2926857638" sldId="260"/>
            <ac:picMk id="7" creationId="{9A696CE6-11E2-AF16-59AD-FEC1517E914B}"/>
          </ac:picMkLst>
        </pc:picChg>
        <pc:picChg chg="add mod">
          <ac:chgData name="tobias pullen" userId="f00a1e95453cb863" providerId="LiveId" clId="{8CF8474B-F5C9-4250-86F0-19C17E7A9634}" dt="2024-09-02T00:55:34.461" v="63" actId="1076"/>
          <ac:picMkLst>
            <pc:docMk/>
            <pc:sldMk cId="2926857638" sldId="260"/>
            <ac:picMk id="9" creationId="{BF25A586-E38A-D73D-4B2C-688CE16F5C5C}"/>
          </ac:picMkLst>
        </pc:picChg>
      </pc:sldChg>
      <pc:sldChg chg="modSp add mod ord">
        <pc:chgData name="tobias pullen" userId="f00a1e95453cb863" providerId="LiveId" clId="{8CF8474B-F5C9-4250-86F0-19C17E7A9634}" dt="2024-09-02T01:18:24.769" v="200" actId="20577"/>
        <pc:sldMkLst>
          <pc:docMk/>
          <pc:sldMk cId="711648009" sldId="261"/>
        </pc:sldMkLst>
        <pc:spChg chg="mod">
          <ac:chgData name="tobias pullen" userId="f00a1e95453cb863" providerId="LiveId" clId="{8CF8474B-F5C9-4250-86F0-19C17E7A9634}" dt="2024-09-02T01:18:24.769" v="200" actId="20577"/>
          <ac:spMkLst>
            <pc:docMk/>
            <pc:sldMk cId="711648009" sldId="261"/>
            <ac:spMk id="2" creationId="{892FC749-4ACB-3C87-8353-A8B74E117AA8}"/>
          </ac:spMkLst>
        </pc:spChg>
      </pc:sldChg>
      <pc:sldChg chg="modSp add del mod">
        <pc:chgData name="tobias pullen" userId="f00a1e95453cb863" providerId="LiveId" clId="{8CF8474B-F5C9-4250-86F0-19C17E7A9634}" dt="2024-09-02T01:18:01.401" v="138" actId="47"/>
        <pc:sldMkLst>
          <pc:docMk/>
          <pc:sldMk cId="2686250287" sldId="261"/>
        </pc:sldMkLst>
        <pc:spChg chg="mod">
          <ac:chgData name="tobias pullen" userId="f00a1e95453cb863" providerId="LiveId" clId="{8CF8474B-F5C9-4250-86F0-19C17E7A9634}" dt="2024-09-02T01:10:26.786" v="109" actId="12"/>
          <ac:spMkLst>
            <pc:docMk/>
            <pc:sldMk cId="2686250287" sldId="261"/>
            <ac:spMk id="22" creationId="{7E6A5FE1-3FA5-A377-E1BD-B2B7159B4FF3}"/>
          </ac:spMkLst>
        </pc:spChg>
      </pc:sldChg>
      <pc:sldChg chg="addSp delSp modSp add del mod">
        <pc:chgData name="tobias pullen" userId="f00a1e95453cb863" providerId="LiveId" clId="{8CF8474B-F5C9-4250-86F0-19C17E7A9634}" dt="2024-09-02T01:02:57.824" v="73" actId="47"/>
        <pc:sldMkLst>
          <pc:docMk/>
          <pc:sldMk cId="4063698822" sldId="261"/>
        </pc:sldMkLst>
        <pc:spChg chg="add mod">
          <ac:chgData name="tobias pullen" userId="f00a1e95453cb863" providerId="LiveId" clId="{8CF8474B-F5C9-4250-86F0-19C17E7A9634}" dt="2024-09-02T01:02:52.164" v="72" actId="478"/>
          <ac:spMkLst>
            <pc:docMk/>
            <pc:sldMk cId="4063698822" sldId="261"/>
            <ac:spMk id="4" creationId="{FCEF08D6-DDCD-9757-3EE3-34F5FD5BEB32}"/>
          </ac:spMkLst>
        </pc:spChg>
        <pc:picChg chg="del">
          <ac:chgData name="tobias pullen" userId="f00a1e95453cb863" providerId="LiveId" clId="{8CF8474B-F5C9-4250-86F0-19C17E7A9634}" dt="2024-09-02T01:02:52.164" v="72" actId="478"/>
          <ac:picMkLst>
            <pc:docMk/>
            <pc:sldMk cId="4063698822" sldId="261"/>
            <ac:picMk id="5" creationId="{205C575D-08B9-137A-74BF-C35F56C9D6EF}"/>
          </ac:picMkLst>
        </pc:picChg>
      </pc:sldChg>
    </pc:docChg>
  </pc:docChgLst>
  <pc:docChgLst>
    <pc:chgData name="tobias pullen" userId="f00a1e95453cb863" providerId="LiveId" clId="{D84DC1A4-B88B-4770-93B1-985CBADF66E9}"/>
    <pc:docChg chg="undo custSel addSld delSld modSld sldOrd">
      <pc:chgData name="tobias pullen" userId="f00a1e95453cb863" providerId="LiveId" clId="{D84DC1A4-B88B-4770-93B1-985CBADF66E9}" dt="2024-09-12T01:47:44.073" v="3788"/>
      <pc:docMkLst>
        <pc:docMk/>
      </pc:docMkLst>
      <pc:sldChg chg="del">
        <pc:chgData name="tobias pullen" userId="f00a1e95453cb863" providerId="LiveId" clId="{D84DC1A4-B88B-4770-93B1-985CBADF66E9}" dt="2024-09-02T18:02:01.192" v="578" actId="47"/>
        <pc:sldMkLst>
          <pc:docMk/>
          <pc:sldMk cId="3947574632" sldId="257"/>
        </pc:sldMkLst>
      </pc:sldChg>
      <pc:sldChg chg="addSp delSp modSp mod delAnim modAnim modNotesTx">
        <pc:chgData name="tobias pullen" userId="f00a1e95453cb863" providerId="LiveId" clId="{D84DC1A4-B88B-4770-93B1-985CBADF66E9}" dt="2024-09-12T01:47:44.073" v="3788"/>
        <pc:sldMkLst>
          <pc:docMk/>
          <pc:sldMk cId="1205344842" sldId="258"/>
        </pc:sldMkLst>
        <pc:spChg chg="add del mod">
          <ac:chgData name="tobias pullen" userId="f00a1e95453cb863" providerId="LiveId" clId="{D84DC1A4-B88B-4770-93B1-985CBADF66E9}" dt="2024-09-02T01:28:00.143" v="54" actId="931"/>
          <ac:spMkLst>
            <pc:docMk/>
            <pc:sldMk cId="1205344842" sldId="258"/>
            <ac:spMk id="4" creationId="{F775A4B0-08DD-43E2-D93C-515F07E43DF7}"/>
          </ac:spMkLst>
        </pc:spChg>
        <pc:spChg chg="del">
          <ac:chgData name="tobias pullen" userId="f00a1e95453cb863" providerId="LiveId" clId="{D84DC1A4-B88B-4770-93B1-985CBADF66E9}" dt="2024-09-02T01:25:33.642" v="48" actId="478"/>
          <ac:spMkLst>
            <pc:docMk/>
            <pc:sldMk cId="1205344842" sldId="258"/>
            <ac:spMk id="7" creationId="{B71CB09A-2189-1A8F-E1AC-EFFF9B741052}"/>
          </ac:spMkLst>
        </pc:spChg>
        <pc:spChg chg="del">
          <ac:chgData name="tobias pullen" userId="f00a1e95453cb863" providerId="LiveId" clId="{D84DC1A4-B88B-4770-93B1-985CBADF66E9}" dt="2024-09-02T01:25:33.642" v="48" actId="478"/>
          <ac:spMkLst>
            <pc:docMk/>
            <pc:sldMk cId="1205344842" sldId="258"/>
            <ac:spMk id="9" creationId="{4F4088B2-A0FF-7D12-CD35-FFD6F4D60F1F}"/>
          </ac:spMkLst>
        </pc:spChg>
        <pc:spChg chg="del">
          <ac:chgData name="tobias pullen" userId="f00a1e95453cb863" providerId="LiveId" clId="{D84DC1A4-B88B-4770-93B1-985CBADF66E9}" dt="2024-09-02T01:25:33.642" v="48" actId="478"/>
          <ac:spMkLst>
            <pc:docMk/>
            <pc:sldMk cId="1205344842" sldId="258"/>
            <ac:spMk id="10" creationId="{4548B79F-1A54-3DAC-9B53-9BCE93D54626}"/>
          </ac:spMkLst>
        </pc:spChg>
        <pc:spChg chg="del">
          <ac:chgData name="tobias pullen" userId="f00a1e95453cb863" providerId="LiveId" clId="{D84DC1A4-B88B-4770-93B1-985CBADF66E9}" dt="2024-09-02T01:25:33.642" v="48" actId="478"/>
          <ac:spMkLst>
            <pc:docMk/>
            <pc:sldMk cId="1205344842" sldId="258"/>
            <ac:spMk id="11" creationId="{FD806E5B-222B-CF36-73B5-44E5F94B67E2}"/>
          </ac:spMkLst>
        </pc:spChg>
        <pc:spChg chg="del">
          <ac:chgData name="tobias pullen" userId="f00a1e95453cb863" providerId="LiveId" clId="{D84DC1A4-B88B-4770-93B1-985CBADF66E9}" dt="2024-09-02T01:25:33.642" v="48" actId="478"/>
          <ac:spMkLst>
            <pc:docMk/>
            <pc:sldMk cId="1205344842" sldId="258"/>
            <ac:spMk id="12" creationId="{A1882097-D501-456B-FE7F-DB203764A96C}"/>
          </ac:spMkLst>
        </pc:spChg>
        <pc:spChg chg="del">
          <ac:chgData name="tobias pullen" userId="f00a1e95453cb863" providerId="LiveId" clId="{D84DC1A4-B88B-4770-93B1-985CBADF66E9}" dt="2024-09-02T01:25:33.642" v="48" actId="478"/>
          <ac:spMkLst>
            <pc:docMk/>
            <pc:sldMk cId="1205344842" sldId="258"/>
            <ac:spMk id="13" creationId="{618A3E1A-A1C5-C369-818A-173F6518C644}"/>
          </ac:spMkLst>
        </pc:spChg>
        <pc:spChg chg="add mod">
          <ac:chgData name="tobias pullen" userId="f00a1e95453cb863" providerId="LiveId" clId="{D84DC1A4-B88B-4770-93B1-985CBADF66E9}" dt="2024-09-02T23:03:26.876" v="2049" actId="1076"/>
          <ac:spMkLst>
            <pc:docMk/>
            <pc:sldMk cId="1205344842" sldId="258"/>
            <ac:spMk id="14" creationId="{AB21CC24-DF7E-0F54-EBFD-BEF69E6CC62A}"/>
          </ac:spMkLst>
        </pc:spChg>
        <pc:spChg chg="del">
          <ac:chgData name="tobias pullen" userId="f00a1e95453cb863" providerId="LiveId" clId="{D84DC1A4-B88B-4770-93B1-985CBADF66E9}" dt="2024-09-02T01:25:33.642" v="48" actId="478"/>
          <ac:spMkLst>
            <pc:docMk/>
            <pc:sldMk cId="1205344842" sldId="258"/>
            <ac:spMk id="15" creationId="{815745A5-A8B3-20E3-F334-BD3CCC3E0FCD}"/>
          </ac:spMkLst>
        </pc:spChg>
        <pc:spChg chg="del">
          <ac:chgData name="tobias pullen" userId="f00a1e95453cb863" providerId="LiveId" clId="{D84DC1A4-B88B-4770-93B1-985CBADF66E9}" dt="2024-09-02T01:25:33.642" v="48" actId="478"/>
          <ac:spMkLst>
            <pc:docMk/>
            <pc:sldMk cId="1205344842" sldId="258"/>
            <ac:spMk id="16" creationId="{36CC4C46-F340-6FA6-F69B-4BF1D5810A8F}"/>
          </ac:spMkLst>
        </pc:spChg>
        <pc:spChg chg="del">
          <ac:chgData name="tobias pullen" userId="f00a1e95453cb863" providerId="LiveId" clId="{D84DC1A4-B88B-4770-93B1-985CBADF66E9}" dt="2024-09-02T01:25:33.642" v="48" actId="478"/>
          <ac:spMkLst>
            <pc:docMk/>
            <pc:sldMk cId="1205344842" sldId="258"/>
            <ac:spMk id="17" creationId="{44C7EF9E-932C-4D02-F029-0E5902AD8158}"/>
          </ac:spMkLst>
        </pc:spChg>
        <pc:spChg chg="del">
          <ac:chgData name="tobias pullen" userId="f00a1e95453cb863" providerId="LiveId" clId="{D84DC1A4-B88B-4770-93B1-985CBADF66E9}" dt="2024-09-02T01:25:33.642" v="48" actId="478"/>
          <ac:spMkLst>
            <pc:docMk/>
            <pc:sldMk cId="1205344842" sldId="258"/>
            <ac:spMk id="18" creationId="{7AB6EB5D-52E1-C995-8958-475D1E405659}"/>
          </ac:spMkLst>
        </pc:spChg>
        <pc:spChg chg="del">
          <ac:chgData name="tobias pullen" userId="f00a1e95453cb863" providerId="LiveId" clId="{D84DC1A4-B88B-4770-93B1-985CBADF66E9}" dt="2024-09-02T01:25:33.642" v="48" actId="478"/>
          <ac:spMkLst>
            <pc:docMk/>
            <pc:sldMk cId="1205344842" sldId="258"/>
            <ac:spMk id="19" creationId="{33E18B97-B908-942F-0F3C-133883E17EAE}"/>
          </ac:spMkLst>
        </pc:spChg>
        <pc:spChg chg="add mod">
          <ac:chgData name="tobias pullen" userId="f00a1e95453cb863" providerId="LiveId" clId="{D84DC1A4-B88B-4770-93B1-985CBADF66E9}" dt="2024-09-02T23:03:42.258" v="2104" actId="20577"/>
          <ac:spMkLst>
            <pc:docMk/>
            <pc:sldMk cId="1205344842" sldId="258"/>
            <ac:spMk id="19" creationId="{DD937310-E9D4-87C9-4061-0400A36066F2}"/>
          </ac:spMkLst>
        </pc:spChg>
        <pc:spChg chg="del">
          <ac:chgData name="tobias pullen" userId="f00a1e95453cb863" providerId="LiveId" clId="{D84DC1A4-B88B-4770-93B1-985CBADF66E9}" dt="2024-09-02T01:25:33.642" v="48" actId="478"/>
          <ac:spMkLst>
            <pc:docMk/>
            <pc:sldMk cId="1205344842" sldId="258"/>
            <ac:spMk id="20" creationId="{9A2E2A45-C40A-8D3C-7A1D-D4E971E1F773}"/>
          </ac:spMkLst>
        </pc:spChg>
        <pc:spChg chg="del mod">
          <ac:chgData name="tobias pullen" userId="f00a1e95453cb863" providerId="LiveId" clId="{D84DC1A4-B88B-4770-93B1-985CBADF66E9}" dt="2024-09-02T01:26:29.513" v="51" actId="478"/>
          <ac:spMkLst>
            <pc:docMk/>
            <pc:sldMk cId="1205344842" sldId="258"/>
            <ac:spMk id="22" creationId="{7E6A5FE1-3FA5-A377-E1BD-B2B7159B4FF3}"/>
          </ac:spMkLst>
        </pc:spChg>
        <pc:spChg chg="del">
          <ac:chgData name="tobias pullen" userId="f00a1e95453cb863" providerId="LiveId" clId="{D84DC1A4-B88B-4770-93B1-985CBADF66E9}" dt="2024-09-02T01:25:33.642" v="48" actId="478"/>
          <ac:spMkLst>
            <pc:docMk/>
            <pc:sldMk cId="1205344842" sldId="258"/>
            <ac:spMk id="23" creationId="{85D5D1B4-2AFC-67BE-0F25-2E016689603D}"/>
          </ac:spMkLst>
        </pc:spChg>
        <pc:spChg chg="del">
          <ac:chgData name="tobias pullen" userId="f00a1e95453cb863" providerId="LiveId" clId="{D84DC1A4-B88B-4770-93B1-985CBADF66E9}" dt="2024-09-02T01:25:33.642" v="48" actId="478"/>
          <ac:spMkLst>
            <pc:docMk/>
            <pc:sldMk cId="1205344842" sldId="258"/>
            <ac:spMk id="24" creationId="{319EBB4B-2B5E-D520-1A70-6F87D6286A11}"/>
          </ac:spMkLst>
        </pc:spChg>
        <pc:spChg chg="add mod">
          <ac:chgData name="tobias pullen" userId="f00a1e95453cb863" providerId="LiveId" clId="{D84DC1A4-B88B-4770-93B1-985CBADF66E9}" dt="2024-09-02T23:03:26.876" v="2049" actId="1076"/>
          <ac:spMkLst>
            <pc:docMk/>
            <pc:sldMk cId="1205344842" sldId="258"/>
            <ac:spMk id="25" creationId="{E2155ADC-CB39-724E-A5E9-D0A1C09948E9}"/>
          </ac:spMkLst>
        </pc:spChg>
        <pc:spChg chg="add mod">
          <ac:chgData name="tobias pullen" userId="f00a1e95453cb863" providerId="LiveId" clId="{D84DC1A4-B88B-4770-93B1-985CBADF66E9}" dt="2024-09-02T23:03:26.876" v="2049" actId="1076"/>
          <ac:spMkLst>
            <pc:docMk/>
            <pc:sldMk cId="1205344842" sldId="258"/>
            <ac:spMk id="28" creationId="{5E869987-5244-7827-6079-F2072A731AFB}"/>
          </ac:spMkLst>
        </pc:spChg>
        <pc:spChg chg="add mod">
          <ac:chgData name="tobias pullen" userId="f00a1e95453cb863" providerId="LiveId" clId="{D84DC1A4-B88B-4770-93B1-985CBADF66E9}" dt="2024-09-12T01:17:35.548" v="3764" actId="1076"/>
          <ac:spMkLst>
            <pc:docMk/>
            <pc:sldMk cId="1205344842" sldId="258"/>
            <ac:spMk id="30" creationId="{3995C872-C471-11B8-5B20-37597D7543BE}"/>
          </ac:spMkLst>
        </pc:spChg>
        <pc:spChg chg="add mod">
          <ac:chgData name="tobias pullen" userId="f00a1e95453cb863" providerId="LiveId" clId="{D84DC1A4-B88B-4770-93B1-985CBADF66E9}" dt="2024-09-12T01:17:50.400" v="3765" actId="1076"/>
          <ac:spMkLst>
            <pc:docMk/>
            <pc:sldMk cId="1205344842" sldId="258"/>
            <ac:spMk id="32" creationId="{5AE46CE7-5468-A16A-20A3-F7DE3BD24834}"/>
          </ac:spMkLst>
        </pc:spChg>
        <pc:spChg chg="add mod">
          <ac:chgData name="tobias pullen" userId="f00a1e95453cb863" providerId="LiveId" clId="{D84DC1A4-B88B-4770-93B1-985CBADF66E9}" dt="2024-09-02T01:32:50.084" v="251"/>
          <ac:spMkLst>
            <pc:docMk/>
            <pc:sldMk cId="1205344842" sldId="258"/>
            <ac:spMk id="34" creationId="{94C3187F-5231-ECA5-A749-524AB62AE349}"/>
          </ac:spMkLst>
        </pc:spChg>
        <pc:spChg chg="add mod">
          <ac:chgData name="tobias pullen" userId="f00a1e95453cb863" providerId="LiveId" clId="{D84DC1A4-B88B-4770-93B1-985CBADF66E9}" dt="2024-09-02T01:32:54.662" v="252"/>
          <ac:spMkLst>
            <pc:docMk/>
            <pc:sldMk cId="1205344842" sldId="258"/>
            <ac:spMk id="36" creationId="{0D33A606-1291-24B0-AC18-E47BA4CD2C3A}"/>
          </ac:spMkLst>
        </pc:spChg>
        <pc:spChg chg="add mod">
          <ac:chgData name="tobias pullen" userId="f00a1e95453cb863" providerId="LiveId" clId="{D84DC1A4-B88B-4770-93B1-985CBADF66E9}" dt="2024-09-12T00:54:59.727" v="3017" actId="20577"/>
          <ac:spMkLst>
            <pc:docMk/>
            <pc:sldMk cId="1205344842" sldId="258"/>
            <ac:spMk id="38" creationId="{B1A1ABE3-6A16-B6F0-98E5-51FCE4861E39}"/>
          </ac:spMkLst>
        </pc:spChg>
        <pc:spChg chg="add mod">
          <ac:chgData name="tobias pullen" userId="f00a1e95453cb863" providerId="LiveId" clId="{D84DC1A4-B88B-4770-93B1-985CBADF66E9}" dt="2024-09-03T02:24:13.026" v="2115" actId="1076"/>
          <ac:spMkLst>
            <pc:docMk/>
            <pc:sldMk cId="1205344842" sldId="258"/>
            <ac:spMk id="40" creationId="{8BC04ECA-9E60-4162-6C03-8AEAA536EC11}"/>
          </ac:spMkLst>
        </pc:spChg>
        <pc:spChg chg="add mod">
          <ac:chgData name="tobias pullen" userId="f00a1e95453cb863" providerId="LiveId" clId="{D84DC1A4-B88B-4770-93B1-985CBADF66E9}" dt="2024-09-03T02:24:00.389" v="2114" actId="1076"/>
          <ac:spMkLst>
            <pc:docMk/>
            <pc:sldMk cId="1205344842" sldId="258"/>
            <ac:spMk id="42" creationId="{2CE0142C-BB69-D6FF-0D3B-8A6CA731D85E}"/>
          </ac:spMkLst>
        </pc:spChg>
        <pc:spChg chg="add mod">
          <ac:chgData name="tobias pullen" userId="f00a1e95453cb863" providerId="LiveId" clId="{D84DC1A4-B88B-4770-93B1-985CBADF66E9}" dt="2024-09-02T23:03:26.876" v="2049" actId="1076"/>
          <ac:spMkLst>
            <pc:docMk/>
            <pc:sldMk cId="1205344842" sldId="258"/>
            <ac:spMk id="43" creationId="{647E1F08-4F0C-54E0-9987-50C6559BA604}"/>
          </ac:spMkLst>
        </pc:spChg>
        <pc:spChg chg="add mod">
          <ac:chgData name="tobias pullen" userId="f00a1e95453cb863" providerId="LiveId" clId="{D84DC1A4-B88B-4770-93B1-985CBADF66E9}" dt="2024-09-02T23:03:26.876" v="2049" actId="1076"/>
          <ac:spMkLst>
            <pc:docMk/>
            <pc:sldMk cId="1205344842" sldId="258"/>
            <ac:spMk id="44" creationId="{CA1595EC-4A06-2E05-14EB-BB57BAA90B20}"/>
          </ac:spMkLst>
        </pc:spChg>
        <pc:spChg chg="add mod">
          <ac:chgData name="tobias pullen" userId="f00a1e95453cb863" providerId="LiveId" clId="{D84DC1A4-B88B-4770-93B1-985CBADF66E9}" dt="2024-09-12T01:17:35.548" v="3764" actId="1076"/>
          <ac:spMkLst>
            <pc:docMk/>
            <pc:sldMk cId="1205344842" sldId="258"/>
            <ac:spMk id="45" creationId="{5CADDE53-8EAD-175A-5560-20B70E5A8D39}"/>
          </ac:spMkLst>
        </pc:spChg>
        <pc:spChg chg="add mod">
          <ac:chgData name="tobias pullen" userId="f00a1e95453cb863" providerId="LiveId" clId="{D84DC1A4-B88B-4770-93B1-985CBADF66E9}" dt="2024-09-12T01:17:50.400" v="3765" actId="1076"/>
          <ac:spMkLst>
            <pc:docMk/>
            <pc:sldMk cId="1205344842" sldId="258"/>
            <ac:spMk id="46" creationId="{16DFA428-DD13-9D94-7F22-A39135C89B33}"/>
          </ac:spMkLst>
        </pc:spChg>
        <pc:spChg chg="add mod">
          <ac:chgData name="tobias pullen" userId="f00a1e95453cb863" providerId="LiveId" clId="{D84DC1A4-B88B-4770-93B1-985CBADF66E9}" dt="2024-09-12T00:56:29.526" v="3272" actId="1076"/>
          <ac:spMkLst>
            <pc:docMk/>
            <pc:sldMk cId="1205344842" sldId="258"/>
            <ac:spMk id="47" creationId="{C194D08D-A29B-5985-2F98-1C4E4CAC0173}"/>
          </ac:spMkLst>
        </pc:spChg>
        <pc:spChg chg="add mod">
          <ac:chgData name="tobias pullen" userId="f00a1e95453cb863" providerId="LiveId" clId="{D84DC1A4-B88B-4770-93B1-985CBADF66E9}" dt="2024-09-12T00:56:29.526" v="3272" actId="1076"/>
          <ac:spMkLst>
            <pc:docMk/>
            <pc:sldMk cId="1205344842" sldId="258"/>
            <ac:spMk id="48" creationId="{39488DB3-156C-A929-2EEA-9F8F7D09F333}"/>
          </ac:spMkLst>
        </pc:spChg>
        <pc:picChg chg="mod">
          <ac:chgData name="tobias pullen" userId="f00a1e95453cb863" providerId="LiveId" clId="{D84DC1A4-B88B-4770-93B1-985CBADF66E9}" dt="2024-09-02T18:09:11.724" v="580" actId="1076"/>
          <ac:picMkLst>
            <pc:docMk/>
            <pc:sldMk cId="1205344842" sldId="258"/>
            <ac:picMk id="2" creationId="{4F8B6C81-116A-480A-8652-EF72B5DE83BD}"/>
          </ac:picMkLst>
        </pc:picChg>
        <pc:picChg chg="add mod">
          <ac:chgData name="tobias pullen" userId="f00a1e95453cb863" providerId="LiveId" clId="{D84DC1A4-B88B-4770-93B1-985CBADF66E9}" dt="2024-09-02T23:03:26.876" v="2049" actId="1076"/>
          <ac:picMkLst>
            <pc:docMk/>
            <pc:sldMk cId="1205344842" sldId="258"/>
            <ac:picMk id="4" creationId="{EB5D84E3-5075-F225-24E6-268CC4C085DF}"/>
          </ac:picMkLst>
        </pc:picChg>
        <pc:picChg chg="del">
          <ac:chgData name="tobias pullen" userId="f00a1e95453cb863" providerId="LiveId" clId="{D84DC1A4-B88B-4770-93B1-985CBADF66E9}" dt="2024-09-02T01:25:30.143" v="47" actId="478"/>
          <ac:picMkLst>
            <pc:docMk/>
            <pc:sldMk cId="1205344842" sldId="258"/>
            <ac:picMk id="5" creationId="{205C575D-08B9-137A-74BF-C35F56C9D6EF}"/>
          </ac:picMkLst>
        </pc:picChg>
        <pc:picChg chg="add del mod">
          <ac:chgData name="tobias pullen" userId="f00a1e95453cb863" providerId="LiveId" clId="{D84DC1A4-B88B-4770-93B1-985CBADF66E9}" dt="2024-09-02T17:58:07.595" v="545" actId="478"/>
          <ac:picMkLst>
            <pc:docMk/>
            <pc:sldMk cId="1205344842" sldId="258"/>
            <ac:picMk id="6" creationId="{699701D5-71CC-106D-E592-8B3C625C66B5}"/>
          </ac:picMkLst>
        </pc:picChg>
        <pc:picChg chg="add mod">
          <ac:chgData name="tobias pullen" userId="f00a1e95453cb863" providerId="LiveId" clId="{D84DC1A4-B88B-4770-93B1-985CBADF66E9}" dt="2024-09-02T23:03:26.876" v="2049" actId="1076"/>
          <ac:picMkLst>
            <pc:docMk/>
            <pc:sldMk cId="1205344842" sldId="258"/>
            <ac:picMk id="8" creationId="{3C4D4352-33F8-83A8-6AEE-71C115F51460}"/>
          </ac:picMkLst>
        </pc:picChg>
        <pc:picChg chg="add mod">
          <ac:chgData name="tobias pullen" userId="f00a1e95453cb863" providerId="LiveId" clId="{D84DC1A4-B88B-4770-93B1-985CBADF66E9}" dt="2024-09-02T23:03:26.876" v="2049" actId="1076"/>
          <ac:picMkLst>
            <pc:docMk/>
            <pc:sldMk cId="1205344842" sldId="258"/>
            <ac:picMk id="9" creationId="{9B8A64C7-FC88-6748-46CE-D7CEA1CB6340}"/>
          </ac:picMkLst>
        </pc:picChg>
        <pc:picChg chg="add mod">
          <ac:chgData name="tobias pullen" userId="f00a1e95453cb863" providerId="LiveId" clId="{D84DC1A4-B88B-4770-93B1-985CBADF66E9}" dt="2024-09-12T01:17:35.548" v="3764" actId="1076"/>
          <ac:picMkLst>
            <pc:docMk/>
            <pc:sldMk cId="1205344842" sldId="258"/>
            <ac:picMk id="11" creationId="{3F8F327C-89B2-D5B0-05A3-2891BD96B8B7}"/>
          </ac:picMkLst>
        </pc:picChg>
        <pc:picChg chg="add mod">
          <ac:chgData name="tobias pullen" userId="f00a1e95453cb863" providerId="LiveId" clId="{D84DC1A4-B88B-4770-93B1-985CBADF66E9}" dt="2024-09-12T01:17:50.400" v="3765" actId="1076"/>
          <ac:picMkLst>
            <pc:docMk/>
            <pc:sldMk cId="1205344842" sldId="258"/>
            <ac:picMk id="13" creationId="{183F9BA0-1C97-ADBD-7AAE-2DD0840E41F3}"/>
          </ac:picMkLst>
        </pc:picChg>
        <pc:picChg chg="add mod">
          <ac:chgData name="tobias pullen" userId="f00a1e95453cb863" providerId="LiveId" clId="{D84DC1A4-B88B-4770-93B1-985CBADF66E9}" dt="2024-09-03T02:24:13.026" v="2115" actId="1076"/>
          <ac:picMkLst>
            <pc:docMk/>
            <pc:sldMk cId="1205344842" sldId="258"/>
            <ac:picMk id="16" creationId="{15247DE6-1A36-CE14-C57C-6B8C914F4AB9}"/>
          </ac:picMkLst>
        </pc:picChg>
        <pc:picChg chg="add mod">
          <ac:chgData name="tobias pullen" userId="f00a1e95453cb863" providerId="LiveId" clId="{D84DC1A4-B88B-4770-93B1-985CBADF66E9}" dt="2024-09-03T02:24:13.026" v="2115" actId="1076"/>
          <ac:picMkLst>
            <pc:docMk/>
            <pc:sldMk cId="1205344842" sldId="258"/>
            <ac:picMk id="18" creationId="{F3CF0B97-17F0-05B0-B3E3-71A1F127303A}"/>
          </ac:picMkLst>
        </pc:picChg>
        <pc:picChg chg="add del mod">
          <ac:chgData name="tobias pullen" userId="f00a1e95453cb863" providerId="LiveId" clId="{D84DC1A4-B88B-4770-93B1-985CBADF66E9}" dt="2024-09-02T01:30:04.793" v="100" actId="478"/>
          <ac:picMkLst>
            <pc:docMk/>
            <pc:sldMk cId="1205344842" sldId="258"/>
            <ac:picMk id="21" creationId="{E3C94260-4674-7968-5195-4F6542D75901}"/>
          </ac:picMkLst>
        </pc:picChg>
        <pc:picChg chg="add del mod">
          <ac:chgData name="tobias pullen" userId="f00a1e95453cb863" providerId="LiveId" clId="{D84DC1A4-B88B-4770-93B1-985CBADF66E9}" dt="2024-09-02T17:57:18.735" v="531" actId="478"/>
          <ac:picMkLst>
            <pc:docMk/>
            <pc:sldMk cId="1205344842" sldId="258"/>
            <ac:picMk id="26" creationId="{F594F579-34F1-8776-6A14-7F90C96326A2}"/>
          </ac:picMkLst>
        </pc:picChg>
        <pc:picChg chg="add del mod">
          <ac:chgData name="tobias pullen" userId="f00a1e95453cb863" providerId="LiveId" clId="{D84DC1A4-B88B-4770-93B1-985CBADF66E9}" dt="2024-09-02T01:30:29.206" v="105" actId="478"/>
          <ac:picMkLst>
            <pc:docMk/>
            <pc:sldMk cId="1205344842" sldId="258"/>
            <ac:picMk id="27" creationId="{B09B8547-C4B4-BCF6-2F9A-CF2A8EEC1E85}"/>
          </ac:picMkLst>
        </pc:picChg>
        <pc:picChg chg="add del mod">
          <ac:chgData name="tobias pullen" userId="f00a1e95453cb863" providerId="LiveId" clId="{D84DC1A4-B88B-4770-93B1-985CBADF66E9}" dt="2024-09-02T17:57:30.558" v="533" actId="478"/>
          <ac:picMkLst>
            <pc:docMk/>
            <pc:sldMk cId="1205344842" sldId="258"/>
            <ac:picMk id="29" creationId="{439E2E1A-AB82-D688-5915-F918DCE16D62}"/>
          </ac:picMkLst>
        </pc:picChg>
        <pc:picChg chg="add del mod">
          <ac:chgData name="tobias pullen" userId="f00a1e95453cb863" providerId="LiveId" clId="{D84DC1A4-B88B-4770-93B1-985CBADF66E9}" dt="2024-09-02T17:57:38.194" v="535" actId="478"/>
          <ac:picMkLst>
            <pc:docMk/>
            <pc:sldMk cId="1205344842" sldId="258"/>
            <ac:picMk id="31" creationId="{64F8D419-CBFE-931C-7DFC-CF80D7830C32}"/>
          </ac:picMkLst>
        </pc:picChg>
        <pc:picChg chg="add del mod">
          <ac:chgData name="tobias pullen" userId="f00a1e95453cb863" providerId="LiveId" clId="{D84DC1A4-B88B-4770-93B1-985CBADF66E9}" dt="2024-09-02T17:57:54.759" v="539" actId="478"/>
          <ac:picMkLst>
            <pc:docMk/>
            <pc:sldMk cId="1205344842" sldId="258"/>
            <ac:picMk id="33" creationId="{55573927-48DB-325F-3B86-61DB88D8B063}"/>
          </ac:picMkLst>
        </pc:picChg>
        <pc:picChg chg="add mod">
          <ac:chgData name="tobias pullen" userId="f00a1e95453cb863" providerId="LiveId" clId="{D84DC1A4-B88B-4770-93B1-985CBADF66E9}" dt="2024-09-02T01:32:50.084" v="251"/>
          <ac:picMkLst>
            <pc:docMk/>
            <pc:sldMk cId="1205344842" sldId="258"/>
            <ac:picMk id="35" creationId="{5EFFCAAF-27C4-3338-52A9-5F7B664FD000}"/>
          </ac:picMkLst>
        </pc:picChg>
        <pc:picChg chg="add mod">
          <ac:chgData name="tobias pullen" userId="f00a1e95453cb863" providerId="LiveId" clId="{D84DC1A4-B88B-4770-93B1-985CBADF66E9}" dt="2024-09-02T01:32:54.662" v="252"/>
          <ac:picMkLst>
            <pc:docMk/>
            <pc:sldMk cId="1205344842" sldId="258"/>
            <ac:picMk id="37" creationId="{B64AAED9-5971-BDCB-99D4-E7D2E42E9B48}"/>
          </ac:picMkLst>
        </pc:picChg>
        <pc:picChg chg="add del mod">
          <ac:chgData name="tobias pullen" userId="f00a1e95453cb863" providerId="LiveId" clId="{D84DC1A4-B88B-4770-93B1-985CBADF66E9}" dt="2024-09-02T17:57:58.943" v="541" actId="478"/>
          <ac:picMkLst>
            <pc:docMk/>
            <pc:sldMk cId="1205344842" sldId="258"/>
            <ac:picMk id="39" creationId="{53CE9675-0B81-200C-A143-EA879656FDB6}"/>
          </ac:picMkLst>
        </pc:picChg>
        <pc:picChg chg="add del mod">
          <ac:chgData name="tobias pullen" userId="f00a1e95453cb863" providerId="LiveId" clId="{D84DC1A4-B88B-4770-93B1-985CBADF66E9}" dt="2024-09-02T17:58:03.860" v="543" actId="478"/>
          <ac:picMkLst>
            <pc:docMk/>
            <pc:sldMk cId="1205344842" sldId="258"/>
            <ac:picMk id="41" creationId="{DDB1E3C2-A7F7-882A-B63D-57CB3D8A9678}"/>
          </ac:picMkLst>
        </pc:picChg>
      </pc:sldChg>
      <pc:sldChg chg="modSp mod">
        <pc:chgData name="tobias pullen" userId="f00a1e95453cb863" providerId="LiveId" clId="{D84DC1A4-B88B-4770-93B1-985CBADF66E9}" dt="2024-09-12T01:03:57.724" v="3567" actId="2710"/>
        <pc:sldMkLst>
          <pc:docMk/>
          <pc:sldMk cId="2926857638" sldId="260"/>
        </pc:sldMkLst>
        <pc:spChg chg="mod">
          <ac:chgData name="tobias pullen" userId="f00a1e95453cb863" providerId="LiveId" clId="{D84DC1A4-B88B-4770-93B1-985CBADF66E9}" dt="2024-09-12T01:03:57.724" v="3567" actId="2710"/>
          <ac:spMkLst>
            <pc:docMk/>
            <pc:sldMk cId="2926857638" sldId="260"/>
            <ac:spMk id="2" creationId="{892FC749-4ACB-3C87-8353-A8B74E117AA8}"/>
          </ac:spMkLst>
        </pc:spChg>
      </pc:sldChg>
      <pc:sldChg chg="addSp modSp mod ord">
        <pc:chgData name="tobias pullen" userId="f00a1e95453cb863" providerId="LiveId" clId="{D84DC1A4-B88B-4770-93B1-985CBADF66E9}" dt="2024-09-03T02:29:40.906" v="2199" actId="20578"/>
        <pc:sldMkLst>
          <pc:docMk/>
          <pc:sldMk cId="711648009" sldId="261"/>
        </pc:sldMkLst>
        <pc:spChg chg="mod">
          <ac:chgData name="tobias pullen" userId="f00a1e95453cb863" providerId="LiveId" clId="{D84DC1A4-B88B-4770-93B1-985CBADF66E9}" dt="2024-09-03T02:27:45.359" v="2148" actId="27636"/>
          <ac:spMkLst>
            <pc:docMk/>
            <pc:sldMk cId="711648009" sldId="261"/>
            <ac:spMk id="2" creationId="{892FC749-4ACB-3C87-8353-A8B74E117AA8}"/>
          </ac:spMkLst>
        </pc:spChg>
        <pc:spChg chg="mod">
          <ac:chgData name="tobias pullen" userId="f00a1e95453cb863" providerId="LiveId" clId="{D84DC1A4-B88B-4770-93B1-985CBADF66E9}" dt="2024-09-03T02:28:51.655" v="2197" actId="20577"/>
          <ac:spMkLst>
            <pc:docMk/>
            <pc:sldMk cId="711648009" sldId="261"/>
            <ac:spMk id="3" creationId="{F06D20F3-4B3C-3B66-89BE-0117D60D0047}"/>
          </ac:spMkLst>
        </pc:spChg>
        <pc:picChg chg="mod">
          <ac:chgData name="tobias pullen" userId="f00a1e95453cb863" providerId="LiveId" clId="{D84DC1A4-B88B-4770-93B1-985CBADF66E9}" dt="2024-09-03T02:27:24.884" v="2140" actId="1076"/>
          <ac:picMkLst>
            <pc:docMk/>
            <pc:sldMk cId="711648009" sldId="261"/>
            <ac:picMk id="9" creationId="{BF25A586-E38A-D73D-4B2C-688CE16F5C5C}"/>
          </ac:picMkLst>
        </pc:picChg>
        <pc:picChg chg="add mod">
          <ac:chgData name="tobias pullen" userId="f00a1e95453cb863" providerId="LiveId" clId="{D84DC1A4-B88B-4770-93B1-985CBADF66E9}" dt="2024-09-03T02:28:20.282" v="2192" actId="1076"/>
          <ac:picMkLst>
            <pc:docMk/>
            <pc:sldMk cId="711648009" sldId="261"/>
            <ac:picMk id="1026" creationId="{A3037460-33CE-C5AB-ED39-CF1FD1AF115F}"/>
          </ac:picMkLst>
        </pc:picChg>
        <pc:picChg chg="add mod">
          <ac:chgData name="tobias pullen" userId="f00a1e95453cb863" providerId="LiveId" clId="{D84DC1A4-B88B-4770-93B1-985CBADF66E9}" dt="2024-09-03T02:28:55.505" v="2198" actId="1076"/>
          <ac:picMkLst>
            <pc:docMk/>
            <pc:sldMk cId="711648009" sldId="261"/>
            <ac:picMk id="1028" creationId="{610D5C5A-F207-2671-E957-A8861C70CB03}"/>
          </ac:picMkLst>
        </pc:picChg>
      </pc:sldChg>
      <pc:sldChg chg="addSp delSp modSp add mod ord modAnim modNotesTx">
        <pc:chgData name="tobias pullen" userId="f00a1e95453cb863" providerId="LiveId" clId="{D84DC1A4-B88B-4770-93B1-985CBADF66E9}" dt="2024-09-12T01:10:35.455" v="3571"/>
        <pc:sldMkLst>
          <pc:docMk/>
          <pc:sldMk cId="1207037206" sldId="262"/>
        </pc:sldMkLst>
        <pc:spChg chg="add del mod">
          <ac:chgData name="tobias pullen" userId="f00a1e95453cb863" providerId="LiveId" clId="{D84DC1A4-B88B-4770-93B1-985CBADF66E9}" dt="2024-09-03T02:39:58.469" v="2212" actId="478"/>
          <ac:spMkLst>
            <pc:docMk/>
            <pc:sldMk cId="1207037206" sldId="262"/>
            <ac:spMk id="5" creationId="{A445A462-B6F4-5B98-A5AE-7F75F6A08386}"/>
          </ac:spMkLst>
        </pc:spChg>
        <pc:spChg chg="add mod">
          <ac:chgData name="tobias pullen" userId="f00a1e95453cb863" providerId="LiveId" clId="{D84DC1A4-B88B-4770-93B1-985CBADF66E9}" dt="2024-09-02T23:03:47.049" v="2112" actId="20577"/>
          <ac:spMkLst>
            <pc:docMk/>
            <pc:sldMk cId="1207037206" sldId="262"/>
            <ac:spMk id="6" creationId="{6C2C5402-3F16-DA2D-F4D5-09A1AEDC03CF}"/>
          </ac:spMkLst>
        </pc:spChg>
        <pc:spChg chg="del">
          <ac:chgData name="tobias pullen" userId="f00a1e95453cb863" providerId="LiveId" clId="{D84DC1A4-B88B-4770-93B1-985CBADF66E9}" dt="2024-09-02T22:54:30.416" v="586" actId="478"/>
          <ac:spMkLst>
            <pc:docMk/>
            <pc:sldMk cId="1207037206" sldId="262"/>
            <ac:spMk id="14" creationId="{AB21CC24-DF7E-0F54-EBFD-BEF69E6CC62A}"/>
          </ac:spMkLst>
        </pc:spChg>
        <pc:spChg chg="add mod">
          <ac:chgData name="tobias pullen" userId="f00a1e95453cb863" providerId="LiveId" clId="{D84DC1A4-B88B-4770-93B1-985CBADF66E9}" dt="2024-09-03T02:45:04.426" v="2458" actId="1076"/>
          <ac:spMkLst>
            <pc:docMk/>
            <pc:sldMk cId="1207037206" sldId="262"/>
            <ac:spMk id="22" creationId="{B33E6E59-9E00-324E-750D-CC16F8BB4286}"/>
          </ac:spMkLst>
        </pc:spChg>
        <pc:spChg chg="add del mod">
          <ac:chgData name="tobias pullen" userId="f00a1e95453cb863" providerId="LiveId" clId="{D84DC1A4-B88B-4770-93B1-985CBADF66E9}" dt="2024-09-03T02:41:13.561" v="2238"/>
          <ac:spMkLst>
            <pc:docMk/>
            <pc:sldMk cId="1207037206" sldId="262"/>
            <ac:spMk id="23" creationId="{834D5EE2-7BE1-89E0-4E2A-747DE5F13591}"/>
          </ac:spMkLst>
        </pc:spChg>
        <pc:spChg chg="add mod">
          <ac:chgData name="tobias pullen" userId="f00a1e95453cb863" providerId="LiveId" clId="{D84DC1A4-B88B-4770-93B1-985CBADF66E9}" dt="2024-09-03T02:45:04.426" v="2458" actId="1076"/>
          <ac:spMkLst>
            <pc:docMk/>
            <pc:sldMk cId="1207037206" sldId="262"/>
            <ac:spMk id="24" creationId="{4C44A522-BBAF-41FA-C6E9-8F488343F68A}"/>
          </ac:spMkLst>
        </pc:spChg>
        <pc:spChg chg="del">
          <ac:chgData name="tobias pullen" userId="f00a1e95453cb863" providerId="LiveId" clId="{D84DC1A4-B88B-4770-93B1-985CBADF66E9}" dt="2024-09-02T22:54:30.416" v="586" actId="478"/>
          <ac:spMkLst>
            <pc:docMk/>
            <pc:sldMk cId="1207037206" sldId="262"/>
            <ac:spMk id="25" creationId="{E2155ADC-CB39-724E-A5E9-D0A1C09948E9}"/>
          </ac:spMkLst>
        </pc:spChg>
        <pc:spChg chg="add mod">
          <ac:chgData name="tobias pullen" userId="f00a1e95453cb863" providerId="LiveId" clId="{D84DC1A4-B88B-4770-93B1-985CBADF66E9}" dt="2024-09-03T02:42:20.959" v="2307" actId="1076"/>
          <ac:spMkLst>
            <pc:docMk/>
            <pc:sldMk cId="1207037206" sldId="262"/>
            <ac:spMk id="26" creationId="{24BBA2EF-43CF-0EDD-FA7B-7F20FB01D02E}"/>
          </ac:spMkLst>
        </pc:spChg>
        <pc:spChg chg="add mod">
          <ac:chgData name="tobias pullen" userId="f00a1e95453cb863" providerId="LiveId" clId="{D84DC1A4-B88B-4770-93B1-985CBADF66E9}" dt="2024-09-03T02:42:33.977" v="2348" actId="20577"/>
          <ac:spMkLst>
            <pc:docMk/>
            <pc:sldMk cId="1207037206" sldId="262"/>
            <ac:spMk id="27" creationId="{49B64E09-FF7D-3C7A-760A-664E7D15B4A8}"/>
          </ac:spMkLst>
        </pc:spChg>
        <pc:spChg chg="del">
          <ac:chgData name="tobias pullen" userId="f00a1e95453cb863" providerId="LiveId" clId="{D84DC1A4-B88B-4770-93B1-985CBADF66E9}" dt="2024-09-02T22:54:30.416" v="586" actId="478"/>
          <ac:spMkLst>
            <pc:docMk/>
            <pc:sldMk cId="1207037206" sldId="262"/>
            <ac:spMk id="28" creationId="{5E869987-5244-7827-6079-F2072A731AFB}"/>
          </ac:spMkLst>
        </pc:spChg>
        <pc:spChg chg="add mod">
          <ac:chgData name="tobias pullen" userId="f00a1e95453cb863" providerId="LiveId" clId="{D84DC1A4-B88B-4770-93B1-985CBADF66E9}" dt="2024-09-03T02:45:04.426" v="2458" actId="1076"/>
          <ac:spMkLst>
            <pc:docMk/>
            <pc:sldMk cId="1207037206" sldId="262"/>
            <ac:spMk id="29" creationId="{8D2017F4-3946-5176-F48D-0CAD1CF75C3E}"/>
          </ac:spMkLst>
        </pc:spChg>
        <pc:spChg chg="del">
          <ac:chgData name="tobias pullen" userId="f00a1e95453cb863" providerId="LiveId" clId="{D84DC1A4-B88B-4770-93B1-985CBADF66E9}" dt="2024-09-02T22:54:30.416" v="586" actId="478"/>
          <ac:spMkLst>
            <pc:docMk/>
            <pc:sldMk cId="1207037206" sldId="262"/>
            <ac:spMk id="30" creationId="{3995C872-C471-11B8-5B20-37597D7543BE}"/>
          </ac:spMkLst>
        </pc:spChg>
        <pc:spChg chg="add mod">
          <ac:chgData name="tobias pullen" userId="f00a1e95453cb863" providerId="LiveId" clId="{D84DC1A4-B88B-4770-93B1-985CBADF66E9}" dt="2024-09-03T02:45:04.426" v="2458" actId="1076"/>
          <ac:spMkLst>
            <pc:docMk/>
            <pc:sldMk cId="1207037206" sldId="262"/>
            <ac:spMk id="31" creationId="{FFB1E610-5C2A-457B-31E4-393A95488CDA}"/>
          </ac:spMkLst>
        </pc:spChg>
        <pc:spChg chg="del">
          <ac:chgData name="tobias pullen" userId="f00a1e95453cb863" providerId="LiveId" clId="{D84DC1A4-B88B-4770-93B1-985CBADF66E9}" dt="2024-09-02T22:54:30.416" v="586" actId="478"/>
          <ac:spMkLst>
            <pc:docMk/>
            <pc:sldMk cId="1207037206" sldId="262"/>
            <ac:spMk id="32" creationId="{5AE46CE7-5468-A16A-20A3-F7DE3BD24834}"/>
          </ac:spMkLst>
        </pc:spChg>
        <pc:spChg chg="add mod">
          <ac:chgData name="tobias pullen" userId="f00a1e95453cb863" providerId="LiveId" clId="{D84DC1A4-B88B-4770-93B1-985CBADF66E9}" dt="2024-09-03T02:43:13.194" v="2382" actId="1076"/>
          <ac:spMkLst>
            <pc:docMk/>
            <pc:sldMk cId="1207037206" sldId="262"/>
            <ac:spMk id="33" creationId="{BC4A89A5-94FB-9BBE-6A07-336D2E4C28CE}"/>
          </ac:spMkLst>
        </pc:spChg>
        <pc:spChg chg="add mod">
          <ac:chgData name="tobias pullen" userId="f00a1e95453cb863" providerId="LiveId" clId="{D84DC1A4-B88B-4770-93B1-985CBADF66E9}" dt="2024-09-03T02:44:02.464" v="2456" actId="20577"/>
          <ac:spMkLst>
            <pc:docMk/>
            <pc:sldMk cId="1207037206" sldId="262"/>
            <ac:spMk id="34" creationId="{02BE0FAB-2640-8496-48E0-A440549CF832}"/>
          </ac:spMkLst>
        </pc:spChg>
        <pc:spChg chg="del">
          <ac:chgData name="tobias pullen" userId="f00a1e95453cb863" providerId="LiveId" clId="{D84DC1A4-B88B-4770-93B1-985CBADF66E9}" dt="2024-09-02T22:54:30.416" v="586" actId="478"/>
          <ac:spMkLst>
            <pc:docMk/>
            <pc:sldMk cId="1207037206" sldId="262"/>
            <ac:spMk id="38" creationId="{B1A1ABE3-6A16-B6F0-98E5-51FCE4861E39}"/>
          </ac:spMkLst>
        </pc:spChg>
        <pc:spChg chg="del">
          <ac:chgData name="tobias pullen" userId="f00a1e95453cb863" providerId="LiveId" clId="{D84DC1A4-B88B-4770-93B1-985CBADF66E9}" dt="2024-09-02T22:54:30.416" v="586" actId="478"/>
          <ac:spMkLst>
            <pc:docMk/>
            <pc:sldMk cId="1207037206" sldId="262"/>
            <ac:spMk id="40" creationId="{8BC04ECA-9E60-4162-6C03-8AEAA536EC11}"/>
          </ac:spMkLst>
        </pc:spChg>
        <pc:spChg chg="del">
          <ac:chgData name="tobias pullen" userId="f00a1e95453cb863" providerId="LiveId" clId="{D84DC1A4-B88B-4770-93B1-985CBADF66E9}" dt="2024-09-02T22:54:30.416" v="586" actId="478"/>
          <ac:spMkLst>
            <pc:docMk/>
            <pc:sldMk cId="1207037206" sldId="262"/>
            <ac:spMk id="42" creationId="{2CE0142C-BB69-D6FF-0D3B-8A6CA731D85E}"/>
          </ac:spMkLst>
        </pc:spChg>
        <pc:spChg chg="del">
          <ac:chgData name="tobias pullen" userId="f00a1e95453cb863" providerId="LiveId" clId="{D84DC1A4-B88B-4770-93B1-985CBADF66E9}" dt="2024-09-02T22:54:30.416" v="586" actId="478"/>
          <ac:spMkLst>
            <pc:docMk/>
            <pc:sldMk cId="1207037206" sldId="262"/>
            <ac:spMk id="43" creationId="{647E1F08-4F0C-54E0-9987-50C6559BA604}"/>
          </ac:spMkLst>
        </pc:spChg>
        <pc:spChg chg="del">
          <ac:chgData name="tobias pullen" userId="f00a1e95453cb863" providerId="LiveId" clId="{D84DC1A4-B88B-4770-93B1-985CBADF66E9}" dt="2024-09-02T22:54:30.416" v="586" actId="478"/>
          <ac:spMkLst>
            <pc:docMk/>
            <pc:sldMk cId="1207037206" sldId="262"/>
            <ac:spMk id="44" creationId="{CA1595EC-4A06-2E05-14EB-BB57BAA90B20}"/>
          </ac:spMkLst>
        </pc:spChg>
        <pc:spChg chg="del">
          <ac:chgData name="tobias pullen" userId="f00a1e95453cb863" providerId="LiveId" clId="{D84DC1A4-B88B-4770-93B1-985CBADF66E9}" dt="2024-09-02T22:54:30.416" v="586" actId="478"/>
          <ac:spMkLst>
            <pc:docMk/>
            <pc:sldMk cId="1207037206" sldId="262"/>
            <ac:spMk id="45" creationId="{5CADDE53-8EAD-175A-5560-20B70E5A8D39}"/>
          </ac:spMkLst>
        </pc:spChg>
        <pc:spChg chg="del">
          <ac:chgData name="tobias pullen" userId="f00a1e95453cb863" providerId="LiveId" clId="{D84DC1A4-B88B-4770-93B1-985CBADF66E9}" dt="2024-09-02T22:54:30.416" v="586" actId="478"/>
          <ac:spMkLst>
            <pc:docMk/>
            <pc:sldMk cId="1207037206" sldId="262"/>
            <ac:spMk id="46" creationId="{16DFA428-DD13-9D94-7F22-A39135C89B33}"/>
          </ac:spMkLst>
        </pc:spChg>
        <pc:spChg chg="del">
          <ac:chgData name="tobias pullen" userId="f00a1e95453cb863" providerId="LiveId" clId="{D84DC1A4-B88B-4770-93B1-985CBADF66E9}" dt="2024-09-02T22:54:30.416" v="586" actId="478"/>
          <ac:spMkLst>
            <pc:docMk/>
            <pc:sldMk cId="1207037206" sldId="262"/>
            <ac:spMk id="47" creationId="{C194D08D-A29B-5985-2F98-1C4E4CAC0173}"/>
          </ac:spMkLst>
        </pc:spChg>
        <pc:spChg chg="del">
          <ac:chgData name="tobias pullen" userId="f00a1e95453cb863" providerId="LiveId" clId="{D84DC1A4-B88B-4770-93B1-985CBADF66E9}" dt="2024-09-02T22:54:30.416" v="586" actId="478"/>
          <ac:spMkLst>
            <pc:docMk/>
            <pc:sldMk cId="1207037206" sldId="262"/>
            <ac:spMk id="48" creationId="{39488DB3-156C-A929-2EEA-9F8F7D09F333}"/>
          </ac:spMkLst>
        </pc:spChg>
        <pc:picChg chg="del">
          <ac:chgData name="tobias pullen" userId="f00a1e95453cb863" providerId="LiveId" clId="{D84DC1A4-B88B-4770-93B1-985CBADF66E9}" dt="2024-09-02T22:54:35.976" v="587" actId="478"/>
          <ac:picMkLst>
            <pc:docMk/>
            <pc:sldMk cId="1207037206" sldId="262"/>
            <ac:picMk id="4" creationId="{EB5D84E3-5075-F225-24E6-268CC4C085DF}"/>
          </ac:picMkLst>
        </pc:picChg>
        <pc:picChg chg="del">
          <ac:chgData name="tobias pullen" userId="f00a1e95453cb863" providerId="LiveId" clId="{D84DC1A4-B88B-4770-93B1-985CBADF66E9}" dt="2024-09-02T22:54:35.976" v="587" actId="478"/>
          <ac:picMkLst>
            <pc:docMk/>
            <pc:sldMk cId="1207037206" sldId="262"/>
            <ac:picMk id="8" creationId="{3C4D4352-33F8-83A8-6AEE-71C115F51460}"/>
          </ac:picMkLst>
        </pc:picChg>
        <pc:picChg chg="del">
          <ac:chgData name="tobias pullen" userId="f00a1e95453cb863" providerId="LiveId" clId="{D84DC1A4-B88B-4770-93B1-985CBADF66E9}" dt="2024-09-02T22:54:35.976" v="587" actId="478"/>
          <ac:picMkLst>
            <pc:docMk/>
            <pc:sldMk cId="1207037206" sldId="262"/>
            <ac:picMk id="9" creationId="{9B8A64C7-FC88-6748-46CE-D7CEA1CB6340}"/>
          </ac:picMkLst>
        </pc:picChg>
        <pc:picChg chg="add mod">
          <ac:chgData name="tobias pullen" userId="f00a1e95453cb863" providerId="LiveId" clId="{D84DC1A4-B88B-4770-93B1-985CBADF66E9}" dt="2024-09-03T02:45:04.426" v="2458" actId="1076"/>
          <ac:picMkLst>
            <pc:docMk/>
            <pc:sldMk cId="1207037206" sldId="262"/>
            <ac:picMk id="10" creationId="{F9D7C4C8-5234-D3A7-FF51-92055DC1DBCB}"/>
          </ac:picMkLst>
        </pc:picChg>
        <pc:picChg chg="del">
          <ac:chgData name="tobias pullen" userId="f00a1e95453cb863" providerId="LiveId" clId="{D84DC1A4-B88B-4770-93B1-985CBADF66E9}" dt="2024-09-02T22:54:37.724" v="588" actId="478"/>
          <ac:picMkLst>
            <pc:docMk/>
            <pc:sldMk cId="1207037206" sldId="262"/>
            <ac:picMk id="11" creationId="{3F8F327C-89B2-D5B0-05A3-2891BD96B8B7}"/>
          </ac:picMkLst>
        </pc:picChg>
        <pc:picChg chg="del">
          <ac:chgData name="tobias pullen" userId="f00a1e95453cb863" providerId="LiveId" clId="{D84DC1A4-B88B-4770-93B1-985CBADF66E9}" dt="2024-09-02T22:54:30.416" v="586" actId="478"/>
          <ac:picMkLst>
            <pc:docMk/>
            <pc:sldMk cId="1207037206" sldId="262"/>
            <ac:picMk id="13" creationId="{183F9BA0-1C97-ADBD-7AAE-2DD0840E41F3}"/>
          </ac:picMkLst>
        </pc:picChg>
        <pc:picChg chg="add mod">
          <ac:chgData name="tobias pullen" userId="f00a1e95453cb863" providerId="LiveId" clId="{D84DC1A4-B88B-4770-93B1-985CBADF66E9}" dt="2024-09-03T02:40:12.461" v="2217" actId="1076"/>
          <ac:picMkLst>
            <pc:docMk/>
            <pc:sldMk cId="1207037206" sldId="262"/>
            <ac:picMk id="15" creationId="{D08FFFDF-1D39-E505-2C18-CB66B4EA589C}"/>
          </ac:picMkLst>
        </pc:picChg>
        <pc:picChg chg="del">
          <ac:chgData name="tobias pullen" userId="f00a1e95453cb863" providerId="LiveId" clId="{D84DC1A4-B88B-4770-93B1-985CBADF66E9}" dt="2024-09-02T22:54:30.416" v="586" actId="478"/>
          <ac:picMkLst>
            <pc:docMk/>
            <pc:sldMk cId="1207037206" sldId="262"/>
            <ac:picMk id="16" creationId="{15247DE6-1A36-CE14-C57C-6B8C914F4AB9}"/>
          </ac:picMkLst>
        </pc:picChg>
        <pc:picChg chg="del">
          <ac:chgData name="tobias pullen" userId="f00a1e95453cb863" providerId="LiveId" clId="{D84DC1A4-B88B-4770-93B1-985CBADF66E9}" dt="2024-09-02T22:54:30.416" v="586" actId="478"/>
          <ac:picMkLst>
            <pc:docMk/>
            <pc:sldMk cId="1207037206" sldId="262"/>
            <ac:picMk id="18" creationId="{F3CF0B97-17F0-05B0-B3E3-71A1F127303A}"/>
          </ac:picMkLst>
        </pc:picChg>
        <pc:picChg chg="add mod">
          <ac:chgData name="tobias pullen" userId="f00a1e95453cb863" providerId="LiveId" clId="{D84DC1A4-B88B-4770-93B1-985CBADF66E9}" dt="2024-09-03T02:45:04.426" v="2458" actId="1076"/>
          <ac:picMkLst>
            <pc:docMk/>
            <pc:sldMk cId="1207037206" sldId="262"/>
            <ac:picMk id="19" creationId="{F4F9C220-A9A9-7FCD-7DD2-8B2EC3E75EBE}"/>
          </ac:picMkLst>
        </pc:picChg>
        <pc:picChg chg="add mod">
          <ac:chgData name="tobias pullen" userId="f00a1e95453cb863" providerId="LiveId" clId="{D84DC1A4-B88B-4770-93B1-985CBADF66E9}" dt="2024-09-03T02:40:14.334" v="2218" actId="1076"/>
          <ac:picMkLst>
            <pc:docMk/>
            <pc:sldMk cId="1207037206" sldId="262"/>
            <ac:picMk id="21" creationId="{E2D65D18-89AA-DC5B-FCD3-1440802A374B}"/>
          </ac:picMkLst>
        </pc:picChg>
      </pc:sldChg>
      <pc:sldChg chg="modSp add mod ord modAnim modNotesTx">
        <pc:chgData name="tobias pullen" userId="f00a1e95453cb863" providerId="LiveId" clId="{D84DC1A4-B88B-4770-93B1-985CBADF66E9}" dt="2024-09-12T01:38:16.043" v="3783"/>
        <pc:sldMkLst>
          <pc:docMk/>
          <pc:sldMk cId="2205040873" sldId="263"/>
        </pc:sldMkLst>
        <pc:spChg chg="mod">
          <ac:chgData name="tobias pullen" userId="f00a1e95453cb863" providerId="LiveId" clId="{D84DC1A4-B88B-4770-93B1-985CBADF66E9}" dt="2024-09-12T01:38:04.253" v="3781" actId="20577"/>
          <ac:spMkLst>
            <pc:docMk/>
            <pc:sldMk cId="2205040873" sldId="263"/>
            <ac:spMk id="5" creationId="{A445A462-B6F4-5B98-A5AE-7F75F6A08386}"/>
          </ac:spMkLst>
        </pc:spChg>
        <pc:spChg chg="mod">
          <ac:chgData name="tobias pullen" userId="f00a1e95453cb863" providerId="LiveId" clId="{D84DC1A4-B88B-4770-93B1-985CBADF66E9}" dt="2024-09-02T22:58:39.405" v="1151" actId="20577"/>
          <ac:spMkLst>
            <pc:docMk/>
            <pc:sldMk cId="2205040873" sldId="263"/>
            <ac:spMk id="6" creationId="{6C2C5402-3F16-DA2D-F4D5-09A1AEDC03CF}"/>
          </ac:spMkLst>
        </pc:spChg>
      </pc:sldChg>
      <pc:sldChg chg="add del">
        <pc:chgData name="tobias pullen" userId="f00a1e95453cb863" providerId="LiveId" clId="{D84DC1A4-B88B-4770-93B1-985CBADF66E9}" dt="2024-09-03T02:47:23.715" v="2471" actId="47"/>
        <pc:sldMkLst>
          <pc:docMk/>
          <pc:sldMk cId="3965360523" sldId="264"/>
        </pc:sldMkLst>
      </pc:sldChg>
      <pc:sldChg chg="add del">
        <pc:chgData name="tobias pullen" userId="f00a1e95453cb863" providerId="LiveId" clId="{D84DC1A4-B88B-4770-93B1-985CBADF66E9}" dt="2024-09-12T00:50:49.442" v="2473" actId="2696"/>
        <pc:sldMkLst>
          <pc:docMk/>
          <pc:sldMk cId="1170380494" sldId="26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6D2AF-01F7-48D6-95D6-47BC5C38731C}" type="datetimeFigureOut">
              <a:rPr lang="nl-NL" smtClean="0"/>
              <a:t>12-9-2024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EEC538-8C07-4FCE-B85F-9067749F38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2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Doel -&gt; een training moet altijd een concreet doel hebben (bv. het verbeteren van de duiktechniek op lage ballen). </a:t>
            </a:r>
          </a:p>
          <a:p>
            <a:r>
              <a:rPr lang="nl-NL" dirty="0"/>
              <a:t>Het moet een duidelijke opbouw hebben (leer-, kern- en toepassingsfase)</a:t>
            </a:r>
          </a:p>
          <a:p>
            <a:r>
              <a:rPr lang="nl-NL" dirty="0"/>
              <a:t>Wedstrijd-echte elementen, denk aan lopende spelers of rollende ballen. </a:t>
            </a:r>
          </a:p>
          <a:p>
            <a:r>
              <a:rPr lang="nl-NL" dirty="0"/>
              <a:t>Het moet aansluiten bij het leerniveau van de keepers, aangepast op leeftijd/niveau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EEC538-8C07-4FCE-B85F-9067749F3831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9447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Inventarisatie -&gt; Hoeveel keepers/spelers heb ik tot mijn beschikking?</a:t>
            </a:r>
            <a:br>
              <a:rPr lang="nl-NL" dirty="0"/>
            </a:br>
            <a:r>
              <a:rPr lang="nl-NL" dirty="0"/>
              <a:t>Communicatie met de HC -&gt; Wat gaat er behandeld worden in de teamtraining?</a:t>
            </a:r>
            <a:br>
              <a:rPr lang="nl-NL" dirty="0"/>
            </a:br>
            <a:r>
              <a:rPr lang="nl-NL" dirty="0"/>
              <a:t>Bedenk wat te trainen -&gt; Wat kan ik trainen om dat aan te laten sluiten op de teamtraining?</a:t>
            </a:r>
            <a:br>
              <a:rPr lang="nl-NL" dirty="0"/>
            </a:br>
            <a:r>
              <a:rPr lang="nl-NL" dirty="0"/>
              <a:t>Welke technieken -&gt; Welke specifieke technieken/aspecten wil ik terug zien in de keeperstraining?</a:t>
            </a:r>
            <a:br>
              <a:rPr lang="nl-NL" dirty="0"/>
            </a:br>
            <a:r>
              <a:rPr lang="nl-NL" dirty="0"/>
              <a:t>Materialen -&gt; Wat voor materialen heb ik tot mijn beschikking? Hoe kan ik die gebruiken?</a:t>
            </a:r>
            <a:br>
              <a:rPr lang="nl-NL" dirty="0"/>
            </a:br>
            <a:r>
              <a:rPr lang="nl-NL" dirty="0"/>
              <a:t>Logische opbouw -&gt; Hoe kan ik ervoor zorgen dat de techniek/aspect op een logische manier opgebouwd/moeilijker wordt?</a:t>
            </a:r>
            <a:br>
              <a:rPr lang="nl-NL" dirty="0"/>
            </a:br>
            <a:r>
              <a:rPr lang="nl-NL" dirty="0"/>
              <a:t>Schrijf oefeningen -&gt; Schrijf de oefeningen uit op papier, zodat je ze mee kan nemen op het veld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EEC538-8C07-4FCE-B85F-9067749F3831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78217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dirty="0">
                <a:latin typeface="Actor"/>
              </a:rPr>
              <a:t>Houd de warming-up altijd hetzelfde</a:t>
            </a:r>
          </a:p>
          <a:p>
            <a:r>
              <a:rPr lang="nl-NL" sz="1200" dirty="0">
                <a:latin typeface="Actor"/>
              </a:rPr>
              <a:t>Laat de keepers de ballen zo veel mogelijk zelf aangooien/ aanschieten. </a:t>
            </a:r>
          </a:p>
          <a:p>
            <a:r>
              <a:rPr lang="nl-NL" sz="1200" dirty="0">
                <a:latin typeface="Actor"/>
              </a:rPr>
              <a:t>Wees niet bang om de oefening halverwege aan te passen als die niet loopt. </a:t>
            </a:r>
          </a:p>
          <a:p>
            <a:r>
              <a:rPr lang="nl-NL" sz="1200" dirty="0">
                <a:latin typeface="Actor"/>
              </a:rPr>
              <a:t>Vinden de keepers bepaalde oefeningen leuk en/of loopt de oefening goed, laat hem dan gewoon vaker terugkomen. </a:t>
            </a:r>
            <a:br>
              <a:rPr lang="nl-NL" sz="1200" dirty="0">
                <a:latin typeface="Actor"/>
              </a:rPr>
            </a:br>
            <a:r>
              <a:rPr lang="nl-NL" sz="1200" dirty="0">
                <a:latin typeface="Actor"/>
              </a:rPr>
              <a:t>Probeer altijd een voetballend aspect terug te laten komen, om zo de keepers ook comfortabel te maken met de voeten.</a:t>
            </a:r>
          </a:p>
          <a:p>
            <a:r>
              <a:rPr lang="nl-NL" sz="1200" dirty="0">
                <a:latin typeface="Actor"/>
              </a:rPr>
              <a:t>Zorg dat je flexibel bent. </a:t>
            </a: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EEC538-8C07-4FCE-B85F-9067749F3831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9146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7C8A7-1574-6AFC-FE98-C662536C32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1E56B4-0D9B-1CA7-E02A-C83DF9C484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D98DB7-F1ED-C02C-DF0D-906BFFF67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4BD0-7C05-42ED-B4C7-C069638D0E20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F0C11D-3D2D-C581-E581-B22104DFE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E939A0-4EF1-FCE8-6579-2F214EA1C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2CBB8-3E29-4DC9-81DF-0CBD559F552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32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086CF-4AD0-7E51-9BFE-7E2B5AE97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0C37FA-40EE-2545-A058-E02A20056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A729E-FA4C-1B38-ADF7-F3137807B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4BD0-7C05-42ED-B4C7-C069638D0E20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937AE4-9A2A-5260-C967-DBB3099DB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EE9FB5-0974-96AC-CAE6-CE60D1FBC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2CBB8-3E29-4DC9-81DF-0CBD559F552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359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9E8BA3-53EC-FD3E-67BA-C78EB4710E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A42CB7-CAD6-3EB6-B505-E1D3503E9A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EBE4EF-D3EE-278D-E421-9EB48FB0B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4BD0-7C05-42ED-B4C7-C069638D0E20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9C502-8D13-A202-B443-76CBF8C11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AA2A3C-F395-8C83-81E8-595AF5BDD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2CBB8-3E29-4DC9-81DF-0CBD559F552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527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1E985-EC4B-A2D0-D704-815E6A3D1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7BC70-A74B-0F7F-F54E-18A666DFB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B9352-C2F2-2BDF-47AD-CA31FFC8D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4BD0-7C05-42ED-B4C7-C069638D0E20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757E92-1F54-CD7B-4CB8-D023C2DF0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4B1D6-83B1-761F-A3DD-0C10A8DCB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2CBB8-3E29-4DC9-81DF-0CBD559F552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14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FE3B4-D12B-A2A4-BDFA-D957B01CE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765B29-1714-E241-B8D3-E1CDC557C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79BA77-ADB2-2368-D379-72ACB3313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4BD0-7C05-42ED-B4C7-C069638D0E20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E1687-AE65-8DDE-4397-908137F3B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0612E-E342-18CD-05A0-E19644CF3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2CBB8-3E29-4DC9-81DF-0CBD559F552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615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12181-CAAA-33DB-5273-2B1209A79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23236-9F6E-20B2-1D8F-2F42655D9A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7F12AE-0D09-ECA9-87C5-1A95DB4B8F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558AD5-6E70-1949-BAE7-2F8C059E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4BD0-7C05-42ED-B4C7-C069638D0E20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7F75CB-3A96-5739-CDE4-99BA61D3A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FB40C2-4C8C-22B0-B31A-22909845E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2CBB8-3E29-4DC9-81DF-0CBD559F552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957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942EC-91CA-42EB-A00D-84D7A1D23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019B69-B3B1-7D8D-AAFB-1B5ACA782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B6BAFC-9593-5AE9-9CE2-4D16E98F91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481CDF-C1EE-B7D2-8E2A-1C2C871EC8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C326F3-AF78-D257-0E72-5B27BBA1BE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EE1276-4F81-8938-3A6D-3DA78DD52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4BD0-7C05-42ED-B4C7-C069638D0E20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AAEC7C-BB03-0574-EE8C-458071AB7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64E213-7874-4BB1-C92F-2596318FE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2CBB8-3E29-4DC9-81DF-0CBD559F552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80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CD994-AE18-8CB9-7F0D-F46885932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E2828A-A7E0-3BDB-4171-53E1BA1FE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4BD0-7C05-42ED-B4C7-C069638D0E20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4F3904-B5CA-7A79-7725-79C9B2C17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4405E8-BB55-4F4A-1C0A-5E2215090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2CBB8-3E29-4DC9-81DF-0CBD559F552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569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870368-F593-1ED8-AD81-D12EEFA84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4BD0-7C05-42ED-B4C7-C069638D0E20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E34D7A-25B9-5EC5-3B72-8F3276C83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07FE16-7B57-2E3D-83CF-60FF40E7D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2CBB8-3E29-4DC9-81DF-0CBD559F552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54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4369C-35B4-BAB6-8FDC-CD4CDE416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169E97-C281-3BEC-D41F-D425907E9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8C10AA-5B9E-1761-FEC0-559715AF4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8D81ED-2618-5BA9-A711-13FB62C10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4BD0-7C05-42ED-B4C7-C069638D0E20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752E38-1CA7-EEB9-EA3B-ED5ECC470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52E75D-2F40-D9E4-B730-DCAAAB1C6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2CBB8-3E29-4DC9-81DF-0CBD559F552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154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1B9B9-74F5-46FA-16A8-BC7E8807A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A1523E-5082-0B81-CDEB-20B3A9A874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7F82CA-F901-E831-FAF8-FD72ECD147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899AB0-9AA3-54EC-C607-CB9AEB3D4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4BD0-7C05-42ED-B4C7-C069638D0E20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6AEC3C-5AB6-8488-6FB5-72CD22C58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64264C-EBD5-79BF-F166-9879B1BA0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2CBB8-3E29-4DC9-81DF-0CBD559F552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924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616615-FB23-FB7C-994F-CF28FB8B3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A685DE-0304-EDD5-1DA7-6609E078AD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1049B7-1137-5F21-28C1-1B467A1027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564BD0-7C05-42ED-B4C7-C069638D0E20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F07965-FEDF-3289-1FA2-B9A0992DF9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F5C44-A136-1297-B234-315EE3D343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B2CBB8-3E29-4DC9-81DF-0CBD559F552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836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svg"/><Relationship Id="rId3" Type="http://schemas.openxmlformats.org/officeDocument/2006/relationships/image" Target="../media/image1.png"/><Relationship Id="rId7" Type="http://schemas.openxmlformats.org/officeDocument/2006/relationships/image" Target="../media/image13.sv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5" Type="http://schemas.openxmlformats.org/officeDocument/2006/relationships/image" Target="../media/image11.svg"/><Relationship Id="rId15" Type="http://schemas.openxmlformats.org/officeDocument/2006/relationships/image" Target="../media/image21.sv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svg"/><Relationship Id="rId14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2FC749-4ACB-3C87-8353-A8B74E117A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127919"/>
            <a:ext cx="10668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nl-NL" b="1" dirty="0">
                <a:latin typeface="Actor"/>
              </a:rPr>
              <a:t>Hoe zet je een keeperstraining op?</a:t>
            </a:r>
            <a:br>
              <a:rPr lang="nl-NL" b="1" dirty="0">
                <a:latin typeface="Actor"/>
              </a:rPr>
            </a:br>
            <a:r>
              <a:rPr lang="nl-NL" b="1" dirty="0">
                <a:latin typeface="Actor"/>
              </a:rPr>
              <a:t> </a:t>
            </a:r>
            <a:r>
              <a:rPr lang="nl-NL" b="1" dirty="0" err="1">
                <a:latin typeface="Actor"/>
              </a:rPr>
              <a:t>Trainer</a:t>
            </a:r>
            <a:r>
              <a:rPr lang="nl-NL" b="1" dirty="0" err="1">
                <a:solidFill>
                  <a:srgbClr val="FF0000"/>
                </a:solidFill>
                <a:latin typeface="Actor"/>
              </a:rPr>
              <a:t>Tobias</a:t>
            </a:r>
            <a:endParaRPr lang="nl-NL" b="1" dirty="0">
              <a:solidFill>
                <a:srgbClr val="FF0000"/>
              </a:solidFill>
              <a:latin typeface="Actor"/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06D20F3-4B3C-3B66-89BE-0117D60D00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BF25A586-E38A-D73D-4B2C-688CE16F5C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095" y="3429000"/>
            <a:ext cx="9421810" cy="1884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857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4F8B6C81-116A-480A-8652-EF72B5DE83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177"/>
            <a:ext cx="4133450" cy="826690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6C2C5402-3F16-DA2D-F4D5-09A1AEDC03CF}"/>
              </a:ext>
            </a:extLst>
          </p:cNvPr>
          <p:cNvSpPr txBox="1">
            <a:spLocks/>
          </p:cNvSpPr>
          <p:nvPr/>
        </p:nvSpPr>
        <p:spPr>
          <a:xfrm>
            <a:off x="838200" y="842868"/>
            <a:ext cx="9829800" cy="9827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b="1" dirty="0">
                <a:latin typeface="Actor"/>
              </a:rPr>
              <a:t>Wat moet een succesvolle keeperstraining bevatten?</a:t>
            </a:r>
          </a:p>
        </p:txBody>
      </p:sp>
      <p:pic>
        <p:nvPicPr>
          <p:cNvPr id="10" name="Graphic 9" descr="Doel">
            <a:extLst>
              <a:ext uri="{FF2B5EF4-FFF2-40B4-BE49-F238E27FC236}">
                <a16:creationId xmlns:a16="http://schemas.microsoft.com/office/drawing/2014/main" id="{F9D7C4C8-5234-D3A7-FF51-92055DC1DB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45588" y="2151892"/>
            <a:ext cx="914400" cy="914400"/>
          </a:xfrm>
          <a:prstGeom prst="rect">
            <a:avLst/>
          </a:prstGeom>
        </p:spPr>
      </p:pic>
      <p:pic>
        <p:nvPicPr>
          <p:cNvPr id="15" name="Graphic 14" descr="Opwaartse trend">
            <a:extLst>
              <a:ext uri="{FF2B5EF4-FFF2-40B4-BE49-F238E27FC236}">
                <a16:creationId xmlns:a16="http://schemas.microsoft.com/office/drawing/2014/main" id="{D08FFFDF-1D39-E505-2C18-CB66B4EA589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93877" y="2150269"/>
            <a:ext cx="914400" cy="914400"/>
          </a:xfrm>
          <a:prstGeom prst="rect">
            <a:avLst/>
          </a:prstGeom>
        </p:spPr>
      </p:pic>
      <p:pic>
        <p:nvPicPr>
          <p:cNvPr id="19" name="Graphic 18" descr="Kinderen">
            <a:extLst>
              <a:ext uri="{FF2B5EF4-FFF2-40B4-BE49-F238E27FC236}">
                <a16:creationId xmlns:a16="http://schemas.microsoft.com/office/drawing/2014/main" id="{F4F9C220-A9A9-7FCD-7DD2-8B2EC3E75EB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46788" y="4305335"/>
            <a:ext cx="914400" cy="914400"/>
          </a:xfrm>
          <a:prstGeom prst="rect">
            <a:avLst/>
          </a:prstGeom>
        </p:spPr>
      </p:pic>
      <p:pic>
        <p:nvPicPr>
          <p:cNvPr id="21" name="Graphic 20" descr="Voetbal">
            <a:extLst>
              <a:ext uri="{FF2B5EF4-FFF2-40B4-BE49-F238E27FC236}">
                <a16:creationId xmlns:a16="http://schemas.microsoft.com/office/drawing/2014/main" id="{E2D65D18-89AA-DC5B-FCD3-1440802A374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993877" y="4303712"/>
            <a:ext cx="914400" cy="914400"/>
          </a:xfrm>
          <a:prstGeom prst="rect">
            <a:avLst/>
          </a:prstGeom>
        </p:spPr>
      </p:pic>
      <p:sp>
        <p:nvSpPr>
          <p:cNvPr id="22" name="Tekstvak 21">
            <a:extLst>
              <a:ext uri="{FF2B5EF4-FFF2-40B4-BE49-F238E27FC236}">
                <a16:creationId xmlns:a16="http://schemas.microsoft.com/office/drawing/2014/main" id="{B33E6E59-9E00-324E-750D-CC16F8BB4286}"/>
              </a:ext>
            </a:extLst>
          </p:cNvPr>
          <p:cNvSpPr txBox="1"/>
          <p:nvPr/>
        </p:nvSpPr>
        <p:spPr>
          <a:xfrm>
            <a:off x="2730075" y="3066292"/>
            <a:ext cx="1345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b="1" dirty="0">
                <a:latin typeface="Actor"/>
              </a:rPr>
              <a:t>DOEL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4C44A522-BBAF-41FA-C6E9-8F488343F68A}"/>
              </a:ext>
            </a:extLst>
          </p:cNvPr>
          <p:cNvSpPr txBox="1"/>
          <p:nvPr/>
        </p:nvSpPr>
        <p:spPr>
          <a:xfrm>
            <a:off x="2210381" y="3520504"/>
            <a:ext cx="2384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i="1" dirty="0">
                <a:latin typeface="Actor"/>
              </a:rPr>
              <a:t>Verbeteren van duiken bij lage ballen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24BBA2EF-43CF-0EDD-FA7B-7F20FB01D02E}"/>
              </a:ext>
            </a:extLst>
          </p:cNvPr>
          <p:cNvSpPr txBox="1"/>
          <p:nvPr/>
        </p:nvSpPr>
        <p:spPr>
          <a:xfrm>
            <a:off x="7596808" y="3021051"/>
            <a:ext cx="1708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b="1" dirty="0">
                <a:latin typeface="Actor"/>
              </a:rPr>
              <a:t>OPBOUW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49B64E09-FF7D-3C7A-760A-664E7D15B4A8}"/>
              </a:ext>
            </a:extLst>
          </p:cNvPr>
          <p:cNvSpPr txBox="1"/>
          <p:nvPr/>
        </p:nvSpPr>
        <p:spPr>
          <a:xfrm>
            <a:off x="7244343" y="3470166"/>
            <a:ext cx="2384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i="1" dirty="0">
                <a:latin typeface="Actor"/>
              </a:rPr>
              <a:t>Leer-, kern-, toepassingsfase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8D2017F4-3946-5176-F48D-0CAD1CF75C3E}"/>
              </a:ext>
            </a:extLst>
          </p:cNvPr>
          <p:cNvSpPr txBox="1"/>
          <p:nvPr/>
        </p:nvSpPr>
        <p:spPr>
          <a:xfrm>
            <a:off x="2416649" y="5161389"/>
            <a:ext cx="1972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b="1" dirty="0">
                <a:latin typeface="Actor"/>
              </a:rPr>
              <a:t>LEERNIVEAU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FFB1E610-5C2A-457B-31E4-393A95488CDA}"/>
              </a:ext>
            </a:extLst>
          </p:cNvPr>
          <p:cNvSpPr txBox="1"/>
          <p:nvPr/>
        </p:nvSpPr>
        <p:spPr>
          <a:xfrm>
            <a:off x="2210381" y="5564707"/>
            <a:ext cx="2384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i="1" dirty="0">
                <a:latin typeface="Actor"/>
              </a:rPr>
              <a:t>Passend bij leeftijd/ niveau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BC4A89A5-94FB-9BBE-6A07-336D2E4C28CE}"/>
              </a:ext>
            </a:extLst>
          </p:cNvPr>
          <p:cNvSpPr txBox="1"/>
          <p:nvPr/>
        </p:nvSpPr>
        <p:spPr>
          <a:xfrm>
            <a:off x="7137187" y="5108690"/>
            <a:ext cx="2599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b="1" dirty="0">
                <a:latin typeface="Actor"/>
              </a:rPr>
              <a:t>WEDSTRIJD-ECHT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02BE0FAB-2640-8496-48E0-A440549CF832}"/>
              </a:ext>
            </a:extLst>
          </p:cNvPr>
          <p:cNvSpPr txBox="1"/>
          <p:nvPr/>
        </p:nvSpPr>
        <p:spPr>
          <a:xfrm>
            <a:off x="7244343" y="5570355"/>
            <a:ext cx="2384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i="1" dirty="0">
                <a:latin typeface="Actor"/>
              </a:rPr>
              <a:t>Lopende spelers, rollende ballen</a:t>
            </a:r>
          </a:p>
        </p:txBody>
      </p:sp>
    </p:spTree>
    <p:extLst>
      <p:ext uri="{BB962C8B-B14F-4D97-AF65-F5344CB8AC3E}">
        <p14:creationId xmlns:p14="http://schemas.microsoft.com/office/powerpoint/2010/main" val="1207037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26" grpId="0"/>
      <p:bldP spid="27" grpId="0"/>
      <p:bldP spid="29" grpId="0"/>
      <p:bldP spid="31" grpId="0"/>
      <p:bldP spid="33" grpId="0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4F8B6C81-116A-480A-8652-EF72B5DE83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177"/>
            <a:ext cx="4133450" cy="826690"/>
          </a:xfrm>
          <a:prstGeom prst="rect">
            <a:avLst/>
          </a:prstGeom>
        </p:spPr>
      </p:pic>
      <p:pic>
        <p:nvPicPr>
          <p:cNvPr id="8" name="Tijdelijke aanduiding voor inhoud 7" descr="Gebruikers">
            <a:extLst>
              <a:ext uri="{FF2B5EF4-FFF2-40B4-BE49-F238E27FC236}">
                <a16:creationId xmlns:a16="http://schemas.microsoft.com/office/drawing/2014/main" id="{3C4D4352-33F8-83A8-6AEE-71C115F514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253679" y="1901040"/>
            <a:ext cx="914400" cy="914400"/>
          </a:xfr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AB21CC24-DF7E-0F54-EBFD-BEF69E6CC62A}"/>
              </a:ext>
            </a:extLst>
          </p:cNvPr>
          <p:cNvSpPr txBox="1"/>
          <p:nvPr/>
        </p:nvSpPr>
        <p:spPr>
          <a:xfrm>
            <a:off x="2919014" y="2630774"/>
            <a:ext cx="1583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latin typeface="Actor"/>
              </a:rPr>
              <a:t>Inventarisatie!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E2155ADC-CB39-724E-A5E9-D0A1C09948E9}"/>
              </a:ext>
            </a:extLst>
          </p:cNvPr>
          <p:cNvSpPr txBox="1"/>
          <p:nvPr/>
        </p:nvSpPr>
        <p:spPr>
          <a:xfrm>
            <a:off x="5386880" y="2630774"/>
            <a:ext cx="15837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>
                <a:latin typeface="Actor"/>
              </a:rPr>
              <a:t>Communicatie met HC!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5E869987-5244-7827-6079-F2072A731AFB}"/>
              </a:ext>
            </a:extLst>
          </p:cNvPr>
          <p:cNvSpPr txBox="1"/>
          <p:nvPr/>
        </p:nvSpPr>
        <p:spPr>
          <a:xfrm>
            <a:off x="7702177" y="2665591"/>
            <a:ext cx="15837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>
                <a:latin typeface="Actor"/>
              </a:rPr>
              <a:t>Bedenk wat te trainen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3995C872-C471-11B8-5B20-37597D7543BE}"/>
              </a:ext>
            </a:extLst>
          </p:cNvPr>
          <p:cNvSpPr txBox="1"/>
          <p:nvPr/>
        </p:nvSpPr>
        <p:spPr>
          <a:xfrm>
            <a:off x="2578201" y="5032158"/>
            <a:ext cx="2172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>
                <a:latin typeface="Actor"/>
              </a:rPr>
              <a:t>Aspecten/ technieken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B1A1ABE3-6A16-B6F0-98E5-51FCE4861E39}"/>
              </a:ext>
            </a:extLst>
          </p:cNvPr>
          <p:cNvSpPr txBox="1"/>
          <p:nvPr/>
        </p:nvSpPr>
        <p:spPr>
          <a:xfrm>
            <a:off x="5304134" y="5008476"/>
            <a:ext cx="15837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>
                <a:latin typeface="Actor"/>
              </a:rPr>
              <a:t>Logische opbouw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8BC04ECA-9E60-4162-6C03-8AEAA536EC11}"/>
              </a:ext>
            </a:extLst>
          </p:cNvPr>
          <p:cNvSpPr txBox="1"/>
          <p:nvPr/>
        </p:nvSpPr>
        <p:spPr>
          <a:xfrm>
            <a:off x="7655822" y="5099860"/>
            <a:ext cx="15837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>
                <a:latin typeface="Actor"/>
              </a:rPr>
              <a:t>Schrijf de oefeningen uit</a:t>
            </a: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2CE0142C-BB69-D6FF-0D3B-8A6CA731D85E}"/>
              </a:ext>
            </a:extLst>
          </p:cNvPr>
          <p:cNvSpPr txBox="1"/>
          <p:nvPr/>
        </p:nvSpPr>
        <p:spPr>
          <a:xfrm>
            <a:off x="2919013" y="3539417"/>
            <a:ext cx="15837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i="1" dirty="0">
                <a:latin typeface="Actor"/>
              </a:rPr>
              <a:t>Ik heb drie keepers</a:t>
            </a:r>
          </a:p>
        </p:txBody>
      </p:sp>
      <p:sp>
        <p:nvSpPr>
          <p:cNvPr id="43" name="Tekstvak 42">
            <a:extLst>
              <a:ext uri="{FF2B5EF4-FFF2-40B4-BE49-F238E27FC236}">
                <a16:creationId xmlns:a16="http://schemas.microsoft.com/office/drawing/2014/main" id="{647E1F08-4F0C-54E0-9987-50C6559BA604}"/>
              </a:ext>
            </a:extLst>
          </p:cNvPr>
          <p:cNvSpPr txBox="1"/>
          <p:nvPr/>
        </p:nvSpPr>
        <p:spPr>
          <a:xfrm>
            <a:off x="5369921" y="3507123"/>
            <a:ext cx="1714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i="1" dirty="0">
                <a:latin typeface="Actor"/>
              </a:rPr>
              <a:t>Kleine partijtjes</a:t>
            </a:r>
          </a:p>
        </p:txBody>
      </p:sp>
      <p:sp>
        <p:nvSpPr>
          <p:cNvPr id="44" name="Tekstvak 43">
            <a:extLst>
              <a:ext uri="{FF2B5EF4-FFF2-40B4-BE49-F238E27FC236}">
                <a16:creationId xmlns:a16="http://schemas.microsoft.com/office/drawing/2014/main" id="{CA1595EC-4A06-2E05-14EB-BB57BAA90B20}"/>
              </a:ext>
            </a:extLst>
          </p:cNvPr>
          <p:cNvSpPr txBox="1"/>
          <p:nvPr/>
        </p:nvSpPr>
        <p:spPr>
          <a:xfrm>
            <a:off x="7571217" y="3539417"/>
            <a:ext cx="1714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i="1" dirty="0">
                <a:latin typeface="Actor"/>
              </a:rPr>
              <a:t>1v1</a:t>
            </a:r>
          </a:p>
        </p:txBody>
      </p:sp>
      <p:sp>
        <p:nvSpPr>
          <p:cNvPr id="45" name="Tekstvak 44">
            <a:extLst>
              <a:ext uri="{FF2B5EF4-FFF2-40B4-BE49-F238E27FC236}">
                <a16:creationId xmlns:a16="http://schemas.microsoft.com/office/drawing/2014/main" id="{5CADDE53-8EAD-175A-5560-20B70E5A8D39}"/>
              </a:ext>
            </a:extLst>
          </p:cNvPr>
          <p:cNvSpPr txBox="1"/>
          <p:nvPr/>
        </p:nvSpPr>
        <p:spPr>
          <a:xfrm>
            <a:off x="2732118" y="5645800"/>
            <a:ext cx="1714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i="1" dirty="0" err="1">
                <a:latin typeface="Actor"/>
              </a:rPr>
              <a:t>Bloksave</a:t>
            </a:r>
            <a:endParaRPr lang="nl-NL" i="1" dirty="0">
              <a:latin typeface="Actor"/>
            </a:endParaRPr>
          </a:p>
        </p:txBody>
      </p:sp>
      <p:sp>
        <p:nvSpPr>
          <p:cNvPr id="47" name="Tekstvak 46">
            <a:extLst>
              <a:ext uri="{FF2B5EF4-FFF2-40B4-BE49-F238E27FC236}">
                <a16:creationId xmlns:a16="http://schemas.microsoft.com/office/drawing/2014/main" id="{C194D08D-A29B-5985-2F98-1C4E4CAC0173}"/>
              </a:ext>
            </a:extLst>
          </p:cNvPr>
          <p:cNvSpPr txBox="1"/>
          <p:nvPr/>
        </p:nvSpPr>
        <p:spPr>
          <a:xfrm>
            <a:off x="5087865" y="5712570"/>
            <a:ext cx="19800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i="1" dirty="0">
                <a:latin typeface="Actor"/>
              </a:rPr>
              <a:t>Droog/ met druk/ wedstrijd</a:t>
            </a:r>
          </a:p>
        </p:txBody>
      </p:sp>
      <p:sp>
        <p:nvSpPr>
          <p:cNvPr id="48" name="Tekstvak 47">
            <a:extLst>
              <a:ext uri="{FF2B5EF4-FFF2-40B4-BE49-F238E27FC236}">
                <a16:creationId xmlns:a16="http://schemas.microsoft.com/office/drawing/2014/main" id="{39488DB3-156C-A929-2EEA-9F8F7D09F333}"/>
              </a:ext>
            </a:extLst>
          </p:cNvPr>
          <p:cNvSpPr txBox="1"/>
          <p:nvPr/>
        </p:nvSpPr>
        <p:spPr>
          <a:xfrm>
            <a:off x="7433196" y="5712569"/>
            <a:ext cx="19800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i="1" dirty="0">
                <a:latin typeface="Actor"/>
              </a:rPr>
              <a:t>Neem ze mee het veld op</a:t>
            </a:r>
          </a:p>
        </p:txBody>
      </p:sp>
      <p:pic>
        <p:nvPicPr>
          <p:cNvPr id="4" name="Graphic 3" descr="Chat RTL">
            <a:extLst>
              <a:ext uri="{FF2B5EF4-FFF2-40B4-BE49-F238E27FC236}">
                <a16:creationId xmlns:a16="http://schemas.microsoft.com/office/drawing/2014/main" id="{EB5D84E3-5075-F225-24E6-268CC4C085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66344" y="1949632"/>
            <a:ext cx="914400" cy="914400"/>
          </a:xfrm>
          <a:prstGeom prst="rect">
            <a:avLst/>
          </a:prstGeom>
        </p:spPr>
      </p:pic>
      <p:pic>
        <p:nvPicPr>
          <p:cNvPr id="9" name="Graphic 8" descr="Hoofd met radertjes">
            <a:extLst>
              <a:ext uri="{FF2B5EF4-FFF2-40B4-BE49-F238E27FC236}">
                <a16:creationId xmlns:a16="http://schemas.microsoft.com/office/drawing/2014/main" id="{9B8A64C7-FC88-6748-46CE-D7CEA1CB634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036843" y="1884341"/>
            <a:ext cx="914400" cy="914400"/>
          </a:xfrm>
          <a:prstGeom prst="rect">
            <a:avLst/>
          </a:prstGeom>
        </p:spPr>
      </p:pic>
      <p:pic>
        <p:nvPicPr>
          <p:cNvPr id="11" name="Graphic 10" descr="Uitvoeren">
            <a:extLst>
              <a:ext uri="{FF2B5EF4-FFF2-40B4-BE49-F238E27FC236}">
                <a16:creationId xmlns:a16="http://schemas.microsoft.com/office/drawing/2014/main" id="{3F8F327C-89B2-D5B0-05A3-2891BD96B8B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252251" y="4204111"/>
            <a:ext cx="914400" cy="914400"/>
          </a:xfrm>
          <a:prstGeom prst="rect">
            <a:avLst/>
          </a:prstGeom>
        </p:spPr>
      </p:pic>
      <p:pic>
        <p:nvPicPr>
          <p:cNvPr id="16" name="Graphic 15" descr="Zakelijke groei">
            <a:extLst>
              <a:ext uri="{FF2B5EF4-FFF2-40B4-BE49-F238E27FC236}">
                <a16:creationId xmlns:a16="http://schemas.microsoft.com/office/drawing/2014/main" id="{15247DE6-1A36-CE14-C57C-6B8C914F4AB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644571" y="4114294"/>
            <a:ext cx="914400" cy="914400"/>
          </a:xfrm>
          <a:prstGeom prst="rect">
            <a:avLst/>
          </a:prstGeom>
        </p:spPr>
      </p:pic>
      <p:pic>
        <p:nvPicPr>
          <p:cNvPr id="18" name="Graphic 17" descr="Document">
            <a:extLst>
              <a:ext uri="{FF2B5EF4-FFF2-40B4-BE49-F238E27FC236}">
                <a16:creationId xmlns:a16="http://schemas.microsoft.com/office/drawing/2014/main" id="{F3CF0B97-17F0-05B0-B3E3-71A1F127303A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013369" y="4184682"/>
            <a:ext cx="914400" cy="914400"/>
          </a:xfrm>
          <a:prstGeom prst="rect">
            <a:avLst/>
          </a:prstGeom>
        </p:spPr>
      </p:pic>
      <p:sp>
        <p:nvSpPr>
          <p:cNvPr id="19" name="Titel 1">
            <a:extLst>
              <a:ext uri="{FF2B5EF4-FFF2-40B4-BE49-F238E27FC236}">
                <a16:creationId xmlns:a16="http://schemas.microsoft.com/office/drawing/2014/main" id="{DD937310-E9D4-87C9-4061-0400A36066F2}"/>
              </a:ext>
            </a:extLst>
          </p:cNvPr>
          <p:cNvSpPr txBox="1">
            <a:spLocks/>
          </p:cNvSpPr>
          <p:nvPr/>
        </p:nvSpPr>
        <p:spPr>
          <a:xfrm>
            <a:off x="838200" y="842868"/>
            <a:ext cx="9829800" cy="9827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b="1" dirty="0">
                <a:latin typeface="Actor"/>
              </a:rPr>
              <a:t>Stappenplan keeperstraining opzetten</a:t>
            </a:r>
          </a:p>
        </p:txBody>
      </p:sp>
    </p:spTree>
    <p:extLst>
      <p:ext uri="{BB962C8B-B14F-4D97-AF65-F5344CB8AC3E}">
        <p14:creationId xmlns:p14="http://schemas.microsoft.com/office/powerpoint/2010/main" val="1205344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5" grpId="0"/>
      <p:bldP spid="28" grpId="0"/>
      <p:bldP spid="30" grpId="0"/>
      <p:bldP spid="38" grpId="0"/>
      <p:bldP spid="40" grpId="0"/>
      <p:bldP spid="42" grpId="0"/>
      <p:bldP spid="43" grpId="0"/>
      <p:bldP spid="44" grpId="0"/>
      <p:bldP spid="45" grpId="0"/>
      <p:bldP spid="47" grpId="0"/>
      <p:bldP spid="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4F8B6C81-116A-480A-8652-EF72B5DE83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177"/>
            <a:ext cx="4133450" cy="826690"/>
          </a:xfrm>
          <a:prstGeom prst="rect">
            <a:avLst/>
          </a:prstGeom>
        </p:spPr>
      </p:pic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A445A462-B6F4-5B98-A5AE-7F75F6A08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4000" dirty="0">
                <a:latin typeface="Actor"/>
              </a:rPr>
              <a:t>Warming-up</a:t>
            </a:r>
          </a:p>
          <a:p>
            <a:r>
              <a:rPr lang="nl-NL" sz="4000" dirty="0">
                <a:latin typeface="Actor"/>
              </a:rPr>
              <a:t>Keepers zelf laten aanschieten- en gooien</a:t>
            </a:r>
          </a:p>
          <a:p>
            <a:r>
              <a:rPr lang="nl-NL" sz="4000" dirty="0">
                <a:latin typeface="Actor"/>
              </a:rPr>
              <a:t>Oefening aanpassen</a:t>
            </a:r>
          </a:p>
          <a:p>
            <a:r>
              <a:rPr lang="nl-NL" sz="4000" dirty="0">
                <a:latin typeface="Actor"/>
              </a:rPr>
              <a:t>Oefening vaker laten terugkomen</a:t>
            </a:r>
          </a:p>
          <a:p>
            <a:r>
              <a:rPr lang="nl-NL" sz="4000" dirty="0">
                <a:latin typeface="Actor"/>
              </a:rPr>
              <a:t>Voetballend</a:t>
            </a:r>
          </a:p>
          <a:p>
            <a:r>
              <a:rPr lang="nl-NL" sz="4000" dirty="0">
                <a:latin typeface="Actor"/>
              </a:rPr>
              <a:t>Flexibiliteit </a:t>
            </a:r>
          </a:p>
          <a:p>
            <a:r>
              <a:rPr lang="nl-NL" sz="4000" dirty="0">
                <a:latin typeface="Actor"/>
              </a:rPr>
              <a:t>Maak het leuk!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6C2C5402-3F16-DA2D-F4D5-09A1AEDC03CF}"/>
              </a:ext>
            </a:extLst>
          </p:cNvPr>
          <p:cNvSpPr txBox="1">
            <a:spLocks/>
          </p:cNvSpPr>
          <p:nvPr/>
        </p:nvSpPr>
        <p:spPr>
          <a:xfrm>
            <a:off x="838200" y="842868"/>
            <a:ext cx="9829800" cy="9827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b="1" dirty="0">
                <a:latin typeface="Actor"/>
              </a:rPr>
              <a:t>Tips</a:t>
            </a:r>
          </a:p>
        </p:txBody>
      </p:sp>
    </p:spTree>
    <p:extLst>
      <p:ext uri="{BB962C8B-B14F-4D97-AF65-F5344CB8AC3E}">
        <p14:creationId xmlns:p14="http://schemas.microsoft.com/office/powerpoint/2010/main" val="2205040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2FC749-4ACB-3C87-8353-A8B74E117A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7201"/>
            <a:ext cx="9144000" cy="2443162"/>
          </a:xfrm>
        </p:spPr>
        <p:txBody>
          <a:bodyPr>
            <a:normAutofit/>
          </a:bodyPr>
          <a:lstStyle/>
          <a:p>
            <a:r>
              <a:rPr lang="nl-NL" sz="4800" dirty="0">
                <a:latin typeface="Actor"/>
              </a:rPr>
              <a:t>Bedankt voor het kijken! Vragen/opmerkingen? </a:t>
            </a:r>
            <a:br>
              <a:rPr lang="nl-NL" sz="4800" dirty="0">
                <a:latin typeface="Actor"/>
              </a:rPr>
            </a:br>
            <a:endParaRPr lang="nl-NL" sz="4800" dirty="0">
              <a:solidFill>
                <a:srgbClr val="FF0000"/>
              </a:solidFill>
              <a:latin typeface="Actor"/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06D20F3-4B3C-3B66-89BE-0117D60D0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12243"/>
            <a:ext cx="9144000" cy="1655762"/>
          </a:xfrm>
        </p:spPr>
        <p:txBody>
          <a:bodyPr/>
          <a:lstStyle/>
          <a:p>
            <a:r>
              <a:rPr lang="nl-NL" dirty="0"/>
              <a:t>@trainertobias</a:t>
            </a:r>
          </a:p>
          <a:p>
            <a:endParaRPr lang="nl-NL" dirty="0"/>
          </a:p>
          <a:p>
            <a:r>
              <a:rPr lang="nl-NL" dirty="0"/>
              <a:t>info@trainertobias.nl</a:t>
            </a: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BF25A586-E38A-D73D-4B2C-688CE16F5C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095" y="4643438"/>
            <a:ext cx="9421810" cy="1884362"/>
          </a:xfrm>
          <a:prstGeom prst="rect">
            <a:avLst/>
          </a:prstGeom>
        </p:spPr>
      </p:pic>
      <p:pic>
        <p:nvPicPr>
          <p:cNvPr id="1026" name="Picture 2" descr="instagram zwart logo Aan transparant achtergrond 14414683 ...">
            <a:extLst>
              <a:ext uri="{FF2B5EF4-FFF2-40B4-BE49-F238E27FC236}">
                <a16:creationId xmlns:a16="http://schemas.microsoft.com/office/drawing/2014/main" id="{A3037460-33CE-C5AB-ED39-CF1FD1AF11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4274" y="2436810"/>
            <a:ext cx="805409" cy="758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ogo e-mail - Freubelstudio">
            <a:extLst>
              <a:ext uri="{FF2B5EF4-FFF2-40B4-BE49-F238E27FC236}">
                <a16:creationId xmlns:a16="http://schemas.microsoft.com/office/drawing/2014/main" id="{610D5C5A-F207-2671-E957-A8861C70CB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4273" y="3429000"/>
            <a:ext cx="805409" cy="80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1648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14278</TotalTime>
  <Words>393</Words>
  <Application>Microsoft Office PowerPoint</Application>
  <PresentationFormat>Breedbeeld</PresentationFormat>
  <Paragraphs>48</Paragraphs>
  <Slides>5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1" baseType="lpstr">
      <vt:lpstr>Actor</vt:lpstr>
      <vt:lpstr>Aptos</vt:lpstr>
      <vt:lpstr>Aptos Display</vt:lpstr>
      <vt:lpstr>Arial</vt:lpstr>
      <vt:lpstr>Calibri</vt:lpstr>
      <vt:lpstr>Office Theme</vt:lpstr>
      <vt:lpstr>Hoe zet je een keeperstraining op?  TrainerTobias</vt:lpstr>
      <vt:lpstr>PowerPoint-presentatie</vt:lpstr>
      <vt:lpstr>PowerPoint-presentatie</vt:lpstr>
      <vt:lpstr>PowerPoint-presentatie</vt:lpstr>
      <vt:lpstr>Bedankt voor het kijken! Vragen/opmerkingen?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pullent70</dc:creator>
  <cp:lastModifiedBy>tobias pullen</cp:lastModifiedBy>
  <cp:revision>472</cp:revision>
  <dcterms:created xsi:type="dcterms:W3CDTF">2024-05-11T01:49:37Z</dcterms:created>
  <dcterms:modified xsi:type="dcterms:W3CDTF">2024-09-12T15:10:52Z</dcterms:modified>
</cp:coreProperties>
</file>